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2978-E685-4185-A192-4702A764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E4168-672F-466C-8714-C55E5F47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317B-BE31-40BB-8D18-3D5F0E2DC04D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8EB3B-68B4-4FF1-A745-EE3ADFD2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4C649-F6DB-44FB-93FE-7E3CEEA8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DDE-BA98-409C-9A7D-7E75DAE39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6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EF35F-5D17-4E9E-ABBB-DD81C152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18F8D-4266-4862-9B0E-ECF83B9B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C30B-432F-4589-BD9A-44DD28D83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317B-BE31-40BB-8D18-3D5F0E2DC04D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9A5A-B8AB-4E14-A9D0-FF1E964B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83A3-E0F7-4937-BB63-B2930C3A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1DDE-BA98-409C-9A7D-7E75DAE39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E13F14-5515-43E6-8BA0-D48A8EAC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897B9-9FCD-45E6-86A3-C9397060F5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51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52D3EB-FD00-48A4-8E44-19EC8407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D54BF-1687-43FC-AF21-703D7D1AC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22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924A9-4E93-4D4C-B92C-7058C663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EB494-2F8D-4E2E-8DAA-413E74F68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506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DA236-CAEA-4841-81C3-F3C172AC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86489-7405-4123-9D2F-2EF6CD0D8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983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6BC27E-007E-4D4E-BD64-4DF4B6C5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D7328-4829-411F-8FE5-049239F9A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439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FA0E7B-B39F-4565-B9CB-EBC9E89F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C3F6A-D592-4569-B751-B6FA2646B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1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6606B5-8F72-4843-A7CD-2F80A35F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BB5B9-64D5-4D1A-B3FD-F660AFDEC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0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DBB59-599B-4FE8-A877-030479FE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44A92-791E-41B5-B2D5-98B9213F0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2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D5A49-EF1A-4804-AF87-5C4C1AF3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9FA33-E216-4CB6-AEF3-765A68E0A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14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A4642-AE27-4838-9D52-55C7E8BD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C225D-AE5D-49D3-AD89-BE5D9C61CE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05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6F10CD-FAC1-403D-AF9D-FE2FB20F8CBA}"/>
</file>

<file path=customXml/itemProps2.xml><?xml version="1.0" encoding="utf-8"?>
<ds:datastoreItem xmlns:ds="http://schemas.openxmlformats.org/officeDocument/2006/customXml" ds:itemID="{B3D0F3F7-918D-41CD-A172-782B8911E495}"/>
</file>

<file path=customXml/itemProps3.xml><?xml version="1.0" encoding="utf-8"?>
<ds:datastoreItem xmlns:ds="http://schemas.openxmlformats.org/officeDocument/2006/customXml" ds:itemID="{5D4BE663-E4F9-4F71-B824-594CBC5C364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2022-02-09T12:28:59Z</dcterms:created>
  <dcterms:modified xsi:type="dcterms:W3CDTF">2022-02-09T12:28:59Z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