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8EE0F8-0CF9-4B3A-B8CF-89B92EE250D5}" v="3" dt="2022-02-14T16:45:12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F28EE0F8-0CF9-4B3A-B8CF-89B92EE250D5}"/>
    <pc:docChg chg="addSld delSld modSld">
      <pc:chgData name="Luke Stewart" userId="2d7f99b2-1e56-4e46-831f-47694e7ff210" providerId="ADAL" clId="{F28EE0F8-0CF9-4B3A-B8CF-89B92EE250D5}" dt="2022-02-14T16:45:15.078" v="3" actId="47"/>
      <pc:docMkLst>
        <pc:docMk/>
      </pc:docMkLst>
      <pc:sldChg chg="modSp">
        <pc:chgData name="Luke Stewart" userId="2d7f99b2-1e56-4e46-831f-47694e7ff210" providerId="ADAL" clId="{F28EE0F8-0CF9-4B3A-B8CF-89B92EE250D5}" dt="2022-02-09T12:26:41.950" v="1"/>
        <pc:sldMkLst>
          <pc:docMk/>
          <pc:sldMk cId="1423168948" sldId="258"/>
        </pc:sldMkLst>
        <pc:picChg chg="mod">
          <ac:chgData name="Luke Stewart" userId="2d7f99b2-1e56-4e46-831f-47694e7ff210" providerId="ADAL" clId="{F28EE0F8-0CF9-4B3A-B8CF-89B92EE250D5}" dt="2022-02-09T12:26:41.950" v="1"/>
          <ac:picMkLst>
            <pc:docMk/>
            <pc:sldMk cId="1423168948" sldId="258"/>
            <ac:picMk id="3" creationId="{1A5F8804-C528-42EC-92C1-C47E89ADC6D2}"/>
          </ac:picMkLst>
        </pc:picChg>
      </pc:sldChg>
      <pc:sldChg chg="modSp">
        <pc:chgData name="Luke Stewart" userId="2d7f99b2-1e56-4e46-831f-47694e7ff210" providerId="ADAL" clId="{F28EE0F8-0CF9-4B3A-B8CF-89B92EE250D5}" dt="2022-02-09T12:26:06.102" v="0"/>
        <pc:sldMkLst>
          <pc:docMk/>
          <pc:sldMk cId="3023160101" sldId="259"/>
        </pc:sldMkLst>
        <pc:picChg chg="mod">
          <ac:chgData name="Luke Stewart" userId="2d7f99b2-1e56-4e46-831f-47694e7ff210" providerId="ADAL" clId="{F28EE0F8-0CF9-4B3A-B8CF-89B92EE250D5}" dt="2022-02-09T12:26:06.102" v="0"/>
          <ac:picMkLst>
            <pc:docMk/>
            <pc:sldMk cId="3023160101" sldId="259"/>
            <ac:picMk id="3" creationId="{0D6C9154-1958-48F3-8E01-C8938B1967CB}"/>
          </ac:picMkLst>
        </pc:picChg>
      </pc:sldChg>
      <pc:sldChg chg="del">
        <pc:chgData name="Luke Stewart" userId="2d7f99b2-1e56-4e46-831f-47694e7ff210" providerId="ADAL" clId="{F28EE0F8-0CF9-4B3A-B8CF-89B92EE250D5}" dt="2022-02-14T16:45:15.078" v="3" actId="47"/>
        <pc:sldMkLst>
          <pc:docMk/>
          <pc:sldMk cId="1624529896" sldId="264"/>
        </pc:sldMkLst>
      </pc:sldChg>
      <pc:sldChg chg="add setBg">
        <pc:chgData name="Luke Stewart" userId="2d7f99b2-1e56-4e46-831f-47694e7ff210" providerId="ADAL" clId="{F28EE0F8-0CF9-4B3A-B8CF-89B92EE250D5}" dt="2022-02-14T16:45:12.656" v="2"/>
        <pc:sldMkLst>
          <pc:docMk/>
          <pc:sldMk cId="1861462292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C469-2AE6-4616-8307-2623D8DD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FE06F-A3DE-4D03-B5B4-28AC5517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7447-479A-484C-AE7E-197E4A9DAB04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CB25C-7945-488E-89AD-67D34684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5478D-08CB-4D4C-9D7C-CAA46ADD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C800-A0AB-469E-BE43-67B764854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F199D-33F1-47B4-8A77-20F75EF2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7A93D-4515-4880-AF56-93097F87B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0107F-88F0-4803-8D4B-999404A04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57447-479A-484C-AE7E-197E4A9DAB04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4F437-EEDE-46C5-B33D-8AAA6579E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5C0B1-D2D7-4FBC-892D-A67EE6EA4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C800-A0AB-469E-BE43-67B764854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42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80JpgfcMyP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zYpA5ZWsfr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C61CD1-6780-4E2D-9B14-DDFCE1FB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B74EE-AF43-45CD-AD30-68B7DB6CA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96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ABCD70-7333-4C22-8CCB-C12CE569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DD1CC-249D-47B2-8525-1D7C906EE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94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5F0F83-536C-46F9-B4AB-AF120B81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5F2D0-43EC-49D0-A4A9-636E2EB585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204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3C9129-071B-49AE-B4B7-D422B9B8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A5F8804-C528-42EC-92C1-C47E89ADC6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89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38828A-ED4A-4473-9ECC-CBB08CE1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D6C9154-1958-48F3-8E01-C8938B1967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601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393CFA-9AD5-45B4-84D6-FFBC4AFE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0A268-73A2-45F3-8A87-C29876CB9A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095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064F46-A737-4EF5-81A9-C0AB5316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33B0B-3D16-464B-96E9-268711D37E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138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6FBE65-1E1A-4177-89FA-889DE15C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24EA3-459E-4E24-BC45-018D0DDE67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455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0745B4-FCA4-480D-AF8D-0E19D12D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19986-FD5C-4290-8060-943EABF56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324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C6D7CB-9016-47F9-B9C7-BA20D778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DB8B1-6BE8-4A46-84A0-94C2662723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622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13" ma:contentTypeDescription="Create a new document." ma:contentTypeScope="" ma:versionID="71a0efc3d5c7cd7808a57f2ba1a40e3d">
  <xsd:schema xmlns:xsd="http://www.w3.org/2001/XMLSchema" xmlns:xs="http://www.w3.org/2001/XMLSchema" xmlns:p="http://schemas.microsoft.com/office/2006/metadata/properties" xmlns:ns2="7b5c543b-ce41-4bf0-887e-be718118a899" xmlns:ns3="c5e47e47-aed6-42ed-92ac-f923200f30aa" targetNamespace="http://schemas.microsoft.com/office/2006/metadata/properties" ma:root="true" ma:fieldsID="ebdc39f1b32f57a917bb185592f1c5ff" ns2:_="" ns3:_="">
    <xsd:import namespace="7b5c543b-ce41-4bf0-887e-be718118a899"/>
    <xsd:import namespace="c5e47e47-aed6-42ed-92ac-f923200f3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AFBA06-442F-443A-A892-8535C8C9CA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7C9374-D8A1-479B-966D-AE2D94E92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c543b-ce41-4bf0-887e-be718118a899"/>
    <ds:schemaRef ds:uri="c5e47e47-aed6-42ed-92ac-f923200f3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989754-6080-4D16-97E3-5DE464B4A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Luke Stewart</cp:lastModifiedBy>
  <cp:revision>1</cp:revision>
  <dcterms:created xsi:type="dcterms:W3CDTF">2022-02-09T12:25:30Z</dcterms:created>
  <dcterms:modified xsi:type="dcterms:W3CDTF">2022-02-14T16:45:21Z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