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BBCF7C-B17F-4230-BA8F-F77CAF9D40E8}" v="3" dt="2025-02-14T10:53:23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F5BBCF7C-B17F-4230-BA8F-F77CAF9D40E8}"/>
    <pc:docChg chg="modSld">
      <pc:chgData name="Zoë Tunstall" userId="e0a72786-713a-4df2-bb92-da82a6ab9fc3" providerId="ADAL" clId="{F5BBCF7C-B17F-4230-BA8F-F77CAF9D40E8}" dt="2025-02-14T10:53:23.883" v="2"/>
      <pc:docMkLst>
        <pc:docMk/>
      </pc:docMkLst>
      <pc:sldChg chg="modSp">
        <pc:chgData name="Zoë Tunstall" userId="e0a72786-713a-4df2-bb92-da82a6ab9fc3" providerId="ADAL" clId="{F5BBCF7C-B17F-4230-BA8F-F77CAF9D40E8}" dt="2025-02-14T10:52:52.173" v="1"/>
        <pc:sldMkLst>
          <pc:docMk/>
          <pc:sldMk cId="2899537731" sldId="258"/>
        </pc:sldMkLst>
        <pc:picChg chg="mod">
          <ac:chgData name="Zoë Tunstall" userId="e0a72786-713a-4df2-bb92-da82a6ab9fc3" providerId="ADAL" clId="{F5BBCF7C-B17F-4230-BA8F-F77CAF9D40E8}" dt="2025-02-14T10:52:52.173" v="1"/>
          <ac:picMkLst>
            <pc:docMk/>
            <pc:sldMk cId="2899537731" sldId="258"/>
            <ac:picMk id="3" creationId="{CDA1D4E4-B243-7B81-DA12-05CB5C81CA2C}"/>
          </ac:picMkLst>
        </pc:picChg>
      </pc:sldChg>
      <pc:sldChg chg="modSp">
        <pc:chgData name="Zoë Tunstall" userId="e0a72786-713a-4df2-bb92-da82a6ab9fc3" providerId="ADAL" clId="{F5BBCF7C-B17F-4230-BA8F-F77CAF9D40E8}" dt="2025-02-14T10:52:43.856" v="0"/>
        <pc:sldMkLst>
          <pc:docMk/>
          <pc:sldMk cId="1017534961" sldId="259"/>
        </pc:sldMkLst>
        <pc:picChg chg="mod">
          <ac:chgData name="Zoë Tunstall" userId="e0a72786-713a-4df2-bb92-da82a6ab9fc3" providerId="ADAL" clId="{F5BBCF7C-B17F-4230-BA8F-F77CAF9D40E8}" dt="2025-02-14T10:52:43.856" v="0"/>
          <ac:picMkLst>
            <pc:docMk/>
            <pc:sldMk cId="1017534961" sldId="259"/>
            <ac:picMk id="3" creationId="{3FFDD7F4-18F0-2680-F3FE-187CBFCC11C8}"/>
          </ac:picMkLst>
        </pc:picChg>
      </pc:sldChg>
      <pc:sldChg chg="modSp">
        <pc:chgData name="Zoë Tunstall" userId="e0a72786-713a-4df2-bb92-da82a6ab9fc3" providerId="ADAL" clId="{F5BBCF7C-B17F-4230-BA8F-F77CAF9D40E8}" dt="2025-02-14T10:53:23.883" v="2"/>
        <pc:sldMkLst>
          <pc:docMk/>
          <pc:sldMk cId="1254261680" sldId="265"/>
        </pc:sldMkLst>
        <pc:picChg chg="mod">
          <ac:chgData name="Zoë Tunstall" userId="e0a72786-713a-4df2-bb92-da82a6ab9fc3" providerId="ADAL" clId="{F5BBCF7C-B17F-4230-BA8F-F77CAF9D40E8}" dt="2025-02-14T10:53:23.883" v="2"/>
          <ac:picMkLst>
            <pc:docMk/>
            <pc:sldMk cId="1254261680" sldId="265"/>
            <ac:picMk id="3" creationId="{57056013-08C1-E968-3445-28E05EFFB95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84E6B-32EE-1931-C6D4-0AD251F0B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C082D6-FC36-C453-50D4-3F96BAA8D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827E-D4F2-449C-B5E0-05492E9BBB4B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61CDD-A457-8DEE-1CBC-786DD352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A42CC1-00CC-25A1-ADA4-254F1C4C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E956-F049-46FA-AAEB-5AEAB2A61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11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CCECE0-BFE3-D053-4EF8-EDEF93586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D45E1-B4EF-FA6E-1E48-19ED58A1F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3D6B7-469A-207B-D6C9-3133BCC843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1E827E-D4F2-449C-B5E0-05492E9BBB4B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17257-6A24-3E5B-9F11-06C16FC33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FC8BC-9FFB-C96B-A1DE-58F888048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53E956-F049-46FA-AAEB-5AEAB2A61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5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difference.rln.global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8mVzPrIYIwU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youtu.be/BrU8cJZWuPU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5E1AD7-B70A-F89E-15E2-0588EC928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A85E45-9FCE-88AC-D1E5-69C86D5B59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4225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F8C7EF-5676-BE5D-938E-8A7D9637A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57056013-08C1-E968-3445-28E05EFFB95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6168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1319E5-F514-E347-1218-3A1F3B679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6490B1-976F-C468-0418-883DE0E050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8206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883CDC-A11C-8A34-AEEF-EC9F6EB3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CDA1D4E4-B243-7B81-DA12-05CB5C81CA2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3773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54339D-CBF0-4ACC-03D9-8693EC08E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3FFDD7F4-18F0-2680-F3FE-187CBFCC11C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3496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2640EA-B7E9-6227-4D2C-1F0683906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E4914C-1E5C-DC9A-6149-DA8BADACB6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8927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818FDF-4972-2645-0F73-B839598C4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F0DB45-E60C-763A-35E7-0457FB1334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43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93F5A1-AFD6-FD76-7BD3-D808DE3B7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40E942-89F8-F771-1EB7-C742A20AE8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6995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EBE29D-62D6-0117-71B5-43046BB06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B65DD8-BE0B-20A0-F2A4-1C8753B3B1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8388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73DB3A-253D-05CC-7AF6-3505716D3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CBBC10-FF38-DAA6-D0F6-AD2077179D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5605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caf6fe-75ce-478b-9c7c-0edc1e2a0a7e" xsi:nil="true"/>
    <_ip_UnifiedCompliancePolicyUIAction xmlns="http://schemas.microsoft.com/sharepoint/v3" xsi:nil="true"/>
    <lcf76f155ced4ddcb4097134ff3c332f xmlns="7b5c543b-ce41-4bf0-887e-be718118a899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0" ma:contentTypeDescription="Create a new document." ma:contentTypeScope="" ma:versionID="9062847b77f7cbd1b0e1ce7727979482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c622b84eb3cc96c565546856ef3ec389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D15F0E-9CA7-480D-BC48-42DC0B459D59}">
  <ds:schemaRefs>
    <ds:schemaRef ds:uri="http://schemas.microsoft.com/office/2006/metadata/properties"/>
    <ds:schemaRef ds:uri="http://schemas.microsoft.com/office/infopath/2007/PartnerControls"/>
    <ds:schemaRef ds:uri="91caf6fe-75ce-478b-9c7c-0edc1e2a0a7e"/>
    <ds:schemaRef ds:uri="http://schemas.microsoft.com/sharepoint/v3"/>
    <ds:schemaRef ds:uri="7b5c543b-ce41-4bf0-887e-be718118a899"/>
  </ds:schemaRefs>
</ds:datastoreItem>
</file>

<file path=customXml/itemProps2.xml><?xml version="1.0" encoding="utf-8"?>
<ds:datastoreItem xmlns:ds="http://schemas.openxmlformats.org/officeDocument/2006/customXml" ds:itemID="{579E0EC8-CCEB-497A-A631-3E3BCD1960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4F21DC-B62D-4CC6-BB5F-A4909BE83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Zoë Tunstall</dc:creator>
  <cp:lastModifiedBy>Zoë Tunstall</cp:lastModifiedBy>
  <cp:revision>1</cp:revision>
  <dcterms:created xsi:type="dcterms:W3CDTF">2025-02-14T10:52:27Z</dcterms:created>
  <dcterms:modified xsi:type="dcterms:W3CDTF">2025-02-14T10:53:30Z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  <property fmtid="{D5CDD505-2E9C-101B-9397-08002B2CF9AE}" pid="3" name="MediaServiceImageTags">
    <vt:lpwstr/>
  </property>
</Properties>
</file>