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7F64A-192B-44CF-AEB7-2612F6AAEC6D}" v="1" dt="2022-02-09T10:51:46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4847F64A-192B-44CF-AEB7-2612F6AAEC6D}"/>
    <pc:docChg chg="modSld">
      <pc:chgData name="Luke Stewart" userId="2d7f99b2-1e56-4e46-831f-47694e7ff210" providerId="ADAL" clId="{4847F64A-192B-44CF-AEB7-2612F6AAEC6D}" dt="2022-02-09T10:51:46.812" v="0"/>
      <pc:docMkLst>
        <pc:docMk/>
      </pc:docMkLst>
      <pc:sldChg chg="modSp">
        <pc:chgData name="Luke Stewart" userId="2d7f99b2-1e56-4e46-831f-47694e7ff210" providerId="ADAL" clId="{4847F64A-192B-44CF-AEB7-2612F6AAEC6D}" dt="2022-02-09T10:51:46.812" v="0"/>
        <pc:sldMkLst>
          <pc:docMk/>
          <pc:sldMk cId="3092398862" sldId="257"/>
        </pc:sldMkLst>
        <pc:picChg chg="mod">
          <ac:chgData name="Luke Stewart" userId="2d7f99b2-1e56-4e46-831f-47694e7ff210" providerId="ADAL" clId="{4847F64A-192B-44CF-AEB7-2612F6AAEC6D}" dt="2022-02-09T10:51:46.812" v="0"/>
          <ac:picMkLst>
            <pc:docMk/>
            <pc:sldMk cId="3092398862" sldId="257"/>
            <ac:picMk id="3" creationId="{294DEC99-B389-4A97-BCA8-1CCB0AB577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2F0C-F195-486A-B3FF-9CEB67B0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0C7F6-66B5-4A0C-B8DA-591DD0EB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D3B-7FFB-4343-A9B0-06B69170DF4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5DCBE-853C-49FA-AA10-FF104BE5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E35D0-5754-4BF6-B4F7-BC35B78B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0C42-BB34-4F18-BC6F-C6F342250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57E6D-E27C-4732-AF40-C7E5EC64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0F4CB-17A5-47E4-9B96-2AC99DD7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F0CEA-5150-47FF-9B84-C166F166E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3D3B-7FFB-4343-A9B0-06B69170DF4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04C34-E4F1-46A1-A361-0234E819F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9134D-8810-4556-805A-BACF6A119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A0C42-BB34-4F18-BC6F-C6F342250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81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gjbhFniUwTo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E57B06-33CC-4D0E-A25D-ABFEFFB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96168-A65E-4AD8-9F87-C1C9F61286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178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28684D-D832-4317-8F63-0C4CC546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94DEC99-B389-4A97-BCA8-1CCB0AB577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988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A2FD8E-973A-4017-8083-A7F718B7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477F3-7E96-4A19-AB55-7197D721DF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97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9C187E-2378-48E0-BD4D-EB16357E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02E5B-9715-448B-B9B0-A356E32B9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289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DBFC2C-98F4-495B-AFE9-AEC57C49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B16C5-C25D-48C8-B259-885042DBC7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347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A7A883-5BB2-4BF8-A54C-6324A71E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581F9-5BBB-4BD2-BA09-724D9E7D4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10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B62766-7AD0-4D40-A03F-4D935A82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33BC9-34D3-4129-9AFD-B7D8180680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751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5A37E5-82A4-4444-BD7A-99DB0AC1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B0E60-2C3E-4AF9-BE81-6F97F9D1D4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54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127C51-CBE5-49A1-A4E9-D1DD32FA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F1748-96F5-4D3B-B4E0-C4E29EEC1F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33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13" ma:contentTypeDescription="Create a new document." ma:contentTypeScope="" ma:versionID="71a0efc3d5c7cd7808a57f2ba1a40e3d">
  <xsd:schema xmlns:xsd="http://www.w3.org/2001/XMLSchema" xmlns:xs="http://www.w3.org/2001/XMLSchema" xmlns:p="http://schemas.microsoft.com/office/2006/metadata/properties" xmlns:ns2="7b5c543b-ce41-4bf0-887e-be718118a899" xmlns:ns3="c5e47e47-aed6-42ed-92ac-f923200f30aa" targetNamespace="http://schemas.microsoft.com/office/2006/metadata/properties" ma:root="true" ma:fieldsID="ebdc39f1b32f57a917bb185592f1c5ff" ns2:_="" ns3:_="">
    <xsd:import namespace="7b5c543b-ce41-4bf0-887e-be718118a899"/>
    <xsd:import namespace="c5e47e47-aed6-42ed-92ac-f923200f3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688D5A-10D5-4818-B5B8-EBFCDEA04F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CBF707-CB34-4B54-828D-3BA0F0EBB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c543b-ce41-4bf0-887e-be718118a899"/>
    <ds:schemaRef ds:uri="c5e47e47-aed6-42ed-92ac-f923200f3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62CB7D-2A67-4FFB-95A1-B40366CABBD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Luke Stewart</cp:lastModifiedBy>
  <cp:revision>1</cp:revision>
  <dcterms:created xsi:type="dcterms:W3CDTF">2022-02-04T15:55:50Z</dcterms:created>
  <dcterms:modified xsi:type="dcterms:W3CDTF">2022-02-09T10:52:13Z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