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ACFF-6D48-D92E-76A6-FA2E930B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F5491-F30E-17C1-F30A-90966091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48-6950-4EC1-9030-CAEDCE163B9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BBAF3-A34E-6BC5-FE04-FF7EDE92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5F858-3A19-E039-58CB-0B71FC20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4BE-3429-4ED8-85E3-3D03FD485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4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16733-D458-2132-4F5E-551C0C27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89B4A-3FBB-FFA2-1F4F-ACC2E5DB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2CDF-116C-1907-0683-58356D2A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3DBD48-6950-4EC1-9030-CAEDCE163B94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B0C10-DDD9-29AB-5BDD-905E61BA2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21E2-94A1-9312-7A6C-D1AC79BBD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454BE-3429-4ED8-85E3-3D03FD485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EE0963-7151-04E9-8A87-86593674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ECFD6-BFB4-7616-5BF4-203DB7628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580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7B1653-1A0E-573F-D74C-F28A4B34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69704-5E14-DF20-48C9-C895E05DF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929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91A29D-5286-2C1C-1163-FBB6723D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7E031-19C9-4813-E386-05F103D36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295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BC25E-DE69-5E5B-186D-E649D00F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04D12-0C1C-3933-910F-BDA5B4392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540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756BF-10A4-3C11-B251-96AAC55C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2D1FE-52ED-A9A3-8582-F4CDA6D09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81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104C12-16A8-E235-EF73-98CAC938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C8207-4492-9C83-9DCD-3224C8FDB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52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CDFDE-93E2-867E-BFF6-21EBBEC1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9DDF2-5DD4-FFF8-BF33-F7CA240D0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46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35497B-412E-FF3D-B057-0F0DDFE3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8D58B-9922-B32B-A694-E2B1FCC31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56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C5C6BF-DFA8-FE38-D16A-40D9DDE7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8566C-EE3E-CB1F-B667-07D3976F6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46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4A0C1-3AD3-4471-B262-2CAC5C8E13D8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0B203CC8-EADB-40BA-878B-5941D3BD4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A1C1F6-76B4-4256-9D0F-1C9B5A2BC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2025-02-14T10:54:06Z</dcterms:created>
  <dcterms:modified xsi:type="dcterms:W3CDTF">2025-02-14T10:54:44Z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