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8750B-880C-4925-AD0B-6AD51E82D67B}" v="2" dt="2025-02-14T10:55:41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F58750B-880C-4925-AD0B-6AD51E82D67B}"/>
    <pc:docChg chg="modSld">
      <pc:chgData name="Zoë Tunstall" userId="e0a72786-713a-4df2-bb92-da82a6ab9fc3" providerId="ADAL" clId="{1F58750B-880C-4925-AD0B-6AD51E82D67B}" dt="2025-02-14T10:55:41.003" v="1"/>
      <pc:docMkLst>
        <pc:docMk/>
      </pc:docMkLst>
      <pc:sldChg chg="modSp">
        <pc:chgData name="Zoë Tunstall" userId="e0a72786-713a-4df2-bb92-da82a6ab9fc3" providerId="ADAL" clId="{1F58750B-880C-4925-AD0B-6AD51E82D67B}" dt="2025-02-14T10:55:27.164" v="0"/>
        <pc:sldMkLst>
          <pc:docMk/>
          <pc:sldMk cId="2210550983" sldId="257"/>
        </pc:sldMkLst>
        <pc:picChg chg="mod">
          <ac:chgData name="Zoë Tunstall" userId="e0a72786-713a-4df2-bb92-da82a6ab9fc3" providerId="ADAL" clId="{1F58750B-880C-4925-AD0B-6AD51E82D67B}" dt="2025-02-14T10:55:27.164" v="0"/>
          <ac:picMkLst>
            <pc:docMk/>
            <pc:sldMk cId="2210550983" sldId="257"/>
            <ac:picMk id="3" creationId="{2319BD7E-99BC-FCDB-C147-9A491D8C9A28}"/>
          </ac:picMkLst>
        </pc:picChg>
      </pc:sldChg>
      <pc:sldChg chg="modSp">
        <pc:chgData name="Zoë Tunstall" userId="e0a72786-713a-4df2-bb92-da82a6ab9fc3" providerId="ADAL" clId="{1F58750B-880C-4925-AD0B-6AD51E82D67B}" dt="2025-02-14T10:55:41.003" v="1"/>
        <pc:sldMkLst>
          <pc:docMk/>
          <pc:sldMk cId="1974941669" sldId="265"/>
        </pc:sldMkLst>
        <pc:picChg chg="mod">
          <ac:chgData name="Zoë Tunstall" userId="e0a72786-713a-4df2-bb92-da82a6ab9fc3" providerId="ADAL" clId="{1F58750B-880C-4925-AD0B-6AD51E82D67B}" dt="2025-02-14T10:55:41.003" v="1"/>
          <ac:picMkLst>
            <pc:docMk/>
            <pc:sldMk cId="1974941669" sldId="265"/>
            <ac:picMk id="3" creationId="{526848D3-0FAF-906A-0CDB-08456E265F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AE0B-2DD8-2CBD-A213-3730E8A3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B624E-32F5-0D02-3996-5C488E5F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1F-8451-45B0-9DFC-D6C60C1E6D9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83F70-B9DC-B6AD-7E6C-05BAB009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6008D-3E6E-C823-7D5D-83B8B29C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771-82E7-4BA9-B6C1-6241294CC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3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61C0-DE5D-C4AF-12F9-DB85654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179F3-5A7C-AF17-9202-00331DB58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E819B-E2F5-DED5-1FC9-755DC3045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1C4E1F-8451-45B0-9DFC-D6C60C1E6D9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3C26A-C258-229F-B66E-715E3587F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86F56-7CDB-A1D4-42C2-4B6575922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1F771-82E7-4BA9-B6C1-6241294CC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ifference.rln.globa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P4cQYN72PQ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7B49E-6450-278E-F420-3F04F504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A6E82-FDC5-FF40-EFB7-F8CA3FF9A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609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F2A628-464C-A8A8-65D2-9890E787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26848D3-0FAF-906A-0CDB-08456E265F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416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C2DC11-98F1-AB28-D097-412BB15E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319BD7E-99BC-FCDB-C147-9A491D8C9A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09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455A16-F067-5650-F1CB-16CF823C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3262E-C2C6-BD77-96D7-30AA0FB25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629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F0399F-7E72-58C3-62F0-D3E42F8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1D870-ACE9-C6C9-B2AA-B570B7176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491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A8182B-89E0-865E-532C-BD37ACCF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03D27-0F09-8CAC-51EC-4208B3546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60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FD368-89E9-2633-BC30-CA9E8306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E2D83-944D-5864-F6BB-992A05D4C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8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80BEBA-37B9-2977-B06D-C7E98EB8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735C6-B8A7-5A6D-A83F-43CAB102A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147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88F66E-4C33-438B-1722-8FE004E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8534A-AD47-121D-42B6-217BAC474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565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23407-1293-BACF-BF8C-8F2F881F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2217B-E689-3A29-70D3-4B20F625B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38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802101-9DE7-4D8C-AC93-66D1FA1182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A9DDB-4E81-48F9-B7CB-FE56F0B36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59E464-B837-435B-B5F4-F3D2FB79F035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2025-02-14T10:55:12Z</dcterms:created>
  <dcterms:modified xsi:type="dcterms:W3CDTF">2025-02-14T10:55:41Z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