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46834-B4FA-4BFF-9329-CF79E512106B}" v="1" dt="2022-02-09T10:51:2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3D646834-B4FA-4BFF-9329-CF79E512106B}"/>
    <pc:docChg chg="modSld">
      <pc:chgData name="Luke Stewart" userId="2d7f99b2-1e56-4e46-831f-47694e7ff210" providerId="ADAL" clId="{3D646834-B4FA-4BFF-9329-CF79E512106B}" dt="2022-02-09T10:51:28.207" v="0"/>
      <pc:docMkLst>
        <pc:docMk/>
      </pc:docMkLst>
      <pc:sldChg chg="modSp">
        <pc:chgData name="Luke Stewart" userId="2d7f99b2-1e56-4e46-831f-47694e7ff210" providerId="ADAL" clId="{3D646834-B4FA-4BFF-9329-CF79E512106B}" dt="2022-02-09T10:51:28.207" v="0"/>
        <pc:sldMkLst>
          <pc:docMk/>
          <pc:sldMk cId="1704036983" sldId="257"/>
        </pc:sldMkLst>
        <pc:picChg chg="mod">
          <ac:chgData name="Luke Stewart" userId="2d7f99b2-1e56-4e46-831f-47694e7ff210" providerId="ADAL" clId="{3D646834-B4FA-4BFF-9329-CF79E512106B}" dt="2022-02-09T10:51:28.207" v="0"/>
          <ac:picMkLst>
            <pc:docMk/>
            <pc:sldMk cId="1704036983" sldId="257"/>
            <ac:picMk id="3" creationId="{E16255DC-71A1-45B3-B6AA-0F2ACE2ED1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62B0-4689-4096-9DB5-8E1A4B3C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46885-4061-4583-95C0-CB1F61E1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02EF-BF19-4A46-8658-63269862F51A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A3F8-4E3C-43D0-A184-9B21A6B3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198E1-B8E6-4681-9C63-7735CB74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3B7C-3EF1-40FE-8551-BEF27D7F4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8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40CC5-B6F8-4A20-B70E-118EB79D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DAA79-81EB-41C9-80CA-FAA048543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2830-B611-4A20-A6F5-36DC5295A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02EF-BF19-4A46-8658-63269862F51A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7BA7-5E0B-4748-A72C-C8D99D7BB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DE1-12E8-4925-AEBC-7BE06183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3B7C-3EF1-40FE-8551-BEF27D7F4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llF4fQHNre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CA211C-3CB4-4AFC-B2B6-0E3AD778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C5ACA-B481-40A7-BFB2-3E634312C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42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FF7EE-BACB-4B2E-BF8A-59B86320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AB816-0AAA-40F4-9942-E9610AE57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50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FF078A-F40B-411A-9288-A7AC0D05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16255DC-71A1-45B3-B6AA-0F2ACE2ED1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69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590549-4342-4D1A-8265-CEC958A8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B3EBCA-3924-4EF0-9084-F8489EE1E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84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1ADB80-633F-47E6-87CB-A60BB7CA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7DBB6-91AC-4F7A-A311-0A3CAA01C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2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318021-6936-4B8A-91BF-4C7793D0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5941D-A0AE-43EF-86C0-36561806B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10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7FDFEA-405C-4D71-9D73-77FAFC68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7CB24-9E33-4A34-A20F-0F614C52B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900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99D29-B99B-42AC-AEAD-C201BC93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1EB7E-9667-40D3-ACFD-7F1C3423E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027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FF7FF4-918C-45EC-8C97-92716140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24C08-E22D-441A-AC2C-2FA507AD4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79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F9CDF-B940-42AD-A934-E1B09285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18916-21CB-43CB-A347-872483EC1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86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84A85-2CC2-4665-8184-92145D168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FE3D5F-57E5-4414-87B7-48AF0A757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9FE94F-E59B-44E3-BD73-AE579CC87E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2022-02-04T13:42:15Z</dcterms:created>
  <dcterms:modified xsi:type="dcterms:W3CDTF">2022-02-09T10:51:54Z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