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9FA18F-AA7E-4269-931D-59BB5BAF7072}" v="2" dt="2025-02-14T10:58:17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A39FA18F-AA7E-4269-931D-59BB5BAF7072}"/>
    <pc:docChg chg="modSld">
      <pc:chgData name="Zoë Tunstall" userId="e0a72786-713a-4df2-bb92-da82a6ab9fc3" providerId="ADAL" clId="{A39FA18F-AA7E-4269-931D-59BB5BAF7072}" dt="2025-02-14T10:58:17.001" v="1"/>
      <pc:docMkLst>
        <pc:docMk/>
      </pc:docMkLst>
      <pc:sldChg chg="modSp">
        <pc:chgData name="Zoë Tunstall" userId="e0a72786-713a-4df2-bb92-da82a6ab9fc3" providerId="ADAL" clId="{A39FA18F-AA7E-4269-931D-59BB5BAF7072}" dt="2025-02-14T10:58:06.167" v="0"/>
        <pc:sldMkLst>
          <pc:docMk/>
          <pc:sldMk cId="2046706091" sldId="257"/>
        </pc:sldMkLst>
        <pc:picChg chg="mod">
          <ac:chgData name="Zoë Tunstall" userId="e0a72786-713a-4df2-bb92-da82a6ab9fc3" providerId="ADAL" clId="{A39FA18F-AA7E-4269-931D-59BB5BAF7072}" dt="2025-02-14T10:58:06.167" v="0"/>
          <ac:picMkLst>
            <pc:docMk/>
            <pc:sldMk cId="2046706091" sldId="257"/>
            <ac:picMk id="3" creationId="{7CFEBC1F-20BD-57DA-8100-19DF54596FF1}"/>
          </ac:picMkLst>
        </pc:picChg>
      </pc:sldChg>
      <pc:sldChg chg="modSp">
        <pc:chgData name="Zoë Tunstall" userId="e0a72786-713a-4df2-bb92-da82a6ab9fc3" providerId="ADAL" clId="{A39FA18F-AA7E-4269-931D-59BB5BAF7072}" dt="2025-02-14T10:58:17.001" v="1"/>
        <pc:sldMkLst>
          <pc:docMk/>
          <pc:sldMk cId="1241394622" sldId="265"/>
        </pc:sldMkLst>
        <pc:picChg chg="mod">
          <ac:chgData name="Zoë Tunstall" userId="e0a72786-713a-4df2-bb92-da82a6ab9fc3" providerId="ADAL" clId="{A39FA18F-AA7E-4269-931D-59BB5BAF7072}" dt="2025-02-14T10:58:17.001" v="1"/>
          <ac:picMkLst>
            <pc:docMk/>
            <pc:sldMk cId="1241394622" sldId="265"/>
            <ac:picMk id="3" creationId="{5BE37307-7B91-D791-BAF0-524D0EC3CA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789C-C36F-0BEF-4854-3725718E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2A306-9DCE-B4FA-5597-587386AB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C31E-119C-4CA9-BEDA-395B6C198F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521C4-8200-039E-FF29-CA8E62E3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56353-E6E6-78DA-D994-25EF00AA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0FD4-15D2-405E-A473-2858BB368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7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74B73-638A-C325-2FAC-EBF7A29D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BAF3-F9C4-9A6B-B4C6-28E45B70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203BA-1CFD-DECA-EFC2-842F6AC3E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AEC31E-119C-4CA9-BEDA-395B6C198F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6AD4E-CC92-0C0E-83CF-036FB6F73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7215B-8E56-AC4A-B3BF-7F808362F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F0FD4-15D2-405E-A473-2858BB368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ifference.rln.globa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cBtqjVhqqS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1C321E-5684-1930-8CED-9B7BD4D8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7E1BD-7744-1CFE-E70C-80EB56928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705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6511B7-3D65-A826-67F9-528DA619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BE37307-7B91-D791-BAF0-524D0EC3CA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946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3590CF-13AF-FCAB-B6C0-B3AB36FD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CFEBC1F-20BD-57DA-8100-19DF54596F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060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859456-2BAB-69F2-C13B-A0C2ABE2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6FB33-2BEF-1931-5F21-80B8EAF746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516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96C6D2-D574-E560-8F1A-5C050574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A87BA-E779-D462-1C2E-D7E12504B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47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84F25A-28D2-5CA9-B826-D917A775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8FC2F-0D20-DE6B-5998-933CD98DD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511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BE3AAA-F8A4-C8F2-AE66-3256C164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AC060-783C-355A-0FE4-BEDEDB41F0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366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A24725-2E8D-A7BA-B8D9-CC6F4283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AD0ED-D6A7-881D-BE2D-E2265A35EA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368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D1658A-6404-7FD2-BB95-E9E3D8EC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AB9ED-95B4-740D-1887-8FB6055C2D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612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C6E907-6D59-1379-385D-6BA9825C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ECAE3-7DF2-28F7-7FF5-66873BFDFE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475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726F555-B9E6-4ABE-8056-818750A0DF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769526-4727-406E-8BB0-6A5EA12A7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31D505-8759-4A9B-A385-C423B1BD2FE2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2025-02-14T10:56:19Z</dcterms:created>
  <dcterms:modified xsi:type="dcterms:W3CDTF">2025-02-14T10:58:18Z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