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DCD7D-A2C7-482D-ACAF-638B42DB6240}" v="1" dt="2022-02-09T10:49:52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tewart" userId="2d7f99b2-1e56-4e46-831f-47694e7ff210" providerId="ADAL" clId="{0F7DCD7D-A2C7-482D-ACAF-638B42DB6240}"/>
    <pc:docChg chg="modSld">
      <pc:chgData name="Luke Stewart" userId="2d7f99b2-1e56-4e46-831f-47694e7ff210" providerId="ADAL" clId="{0F7DCD7D-A2C7-482D-ACAF-638B42DB6240}" dt="2022-02-09T10:49:52.977" v="0"/>
      <pc:docMkLst>
        <pc:docMk/>
      </pc:docMkLst>
      <pc:sldChg chg="modSp">
        <pc:chgData name="Luke Stewart" userId="2d7f99b2-1e56-4e46-831f-47694e7ff210" providerId="ADAL" clId="{0F7DCD7D-A2C7-482D-ACAF-638B42DB6240}" dt="2022-02-09T10:49:52.977" v="0"/>
        <pc:sldMkLst>
          <pc:docMk/>
          <pc:sldMk cId="1910486344" sldId="257"/>
        </pc:sldMkLst>
        <pc:picChg chg="mod">
          <ac:chgData name="Luke Stewart" userId="2d7f99b2-1e56-4e46-831f-47694e7ff210" providerId="ADAL" clId="{0F7DCD7D-A2C7-482D-ACAF-638B42DB6240}" dt="2022-02-09T10:49:52.977" v="0"/>
          <ac:picMkLst>
            <pc:docMk/>
            <pc:sldMk cId="1910486344" sldId="257"/>
            <ac:picMk id="3" creationId="{A31E66D7-115E-4497-A58B-9B052341F70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11C8-C05E-4DBB-B962-60ACC283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A42DF-57BC-416C-A8D7-F77AE404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E88C-60C9-4494-9613-A5332540366B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C455B-986A-41D3-B959-BEF39ADE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0EBE9-84C1-4723-B223-EEF67CB7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EDD6-BE3A-46DC-91A9-E0080A1FD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92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C4300-1B2C-4F6B-A92D-B8A2202A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0DD74-9761-4704-86EF-54BFBE873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9412B-8BEE-4F3C-BD15-507DF0573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6E88C-60C9-4494-9613-A5332540366B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48AD4-0A7F-45D9-9540-D1BF17AB0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96E86-B5EA-441E-A2EC-05DE91119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2EDD6-BE3A-46DC-91A9-E0080A1FD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7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C0jeaWBeyV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AD8295-F356-4199-84F4-DFEEE9FFF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8D363-FF55-4088-94E4-5CF8C7409F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120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689AB1-1BC9-40C6-88D5-5D9329C1B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FE0A9-FF2E-42A2-ABC7-256F3C59A8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953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941263-ED24-4DEB-BC15-BC8069D0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31E66D7-115E-4497-A58B-9B052341F7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863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FC8B69-40F6-4654-AEEE-EF372539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346EB-2C12-4B5C-BE89-A619B0DF9D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686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D0A9AB-7C48-4635-8963-9719D498C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D138A-032B-41AB-9C72-993D2B0358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880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9624AE-5146-4A40-9DD8-8EA14E84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72BD9-4BC0-4C19-BCB7-7F7A91D70F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178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771808-4365-4F56-ADF3-66E63B39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8E833-105C-4A20-BE0E-1D4EEBB8DC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2003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94F4CE-6A53-4544-AFAB-639CA769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EB178-B488-460A-B702-1607022C1E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995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0291E1-7412-4E9B-9950-4D397BA5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D8738-8566-419F-9FF0-B6D59EC27C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9370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C36AE6-441E-4205-BB5F-FE49F2190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9AFE1-DAB7-473B-AE4C-A59650BFAB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728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13" ma:contentTypeDescription="Create a new document." ma:contentTypeScope="" ma:versionID="71a0efc3d5c7cd7808a57f2ba1a40e3d">
  <xsd:schema xmlns:xsd="http://www.w3.org/2001/XMLSchema" xmlns:xs="http://www.w3.org/2001/XMLSchema" xmlns:p="http://schemas.microsoft.com/office/2006/metadata/properties" xmlns:ns2="7b5c543b-ce41-4bf0-887e-be718118a899" xmlns:ns3="c5e47e47-aed6-42ed-92ac-f923200f30aa" targetNamespace="http://schemas.microsoft.com/office/2006/metadata/properties" ma:root="true" ma:fieldsID="ebdc39f1b32f57a917bb185592f1c5ff" ns2:_="" ns3:_="">
    <xsd:import namespace="7b5c543b-ce41-4bf0-887e-be718118a899"/>
    <xsd:import namespace="c5e47e47-aed6-42ed-92ac-f923200f30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7BF46B-4843-4F67-B3D3-48C616DBBE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960ED7-E7EC-4106-B843-5F8C3CD8E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c543b-ce41-4bf0-887e-be718118a899"/>
    <ds:schemaRef ds:uri="c5e47e47-aed6-42ed-92ac-f923200f3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63B139-4B30-4137-94C3-ED583398CD7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Luke Stewart</cp:lastModifiedBy>
  <cp:revision>1</cp:revision>
  <dcterms:created xsi:type="dcterms:W3CDTF">2022-02-04T13:40:45Z</dcterms:created>
  <dcterms:modified xsi:type="dcterms:W3CDTF">2022-02-09T10:50:19Z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