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5F536-56D6-4BAB-A6E9-9F5367384A01}" v="3" dt="2025-02-14T10:59:53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F185F536-56D6-4BAB-A6E9-9F5367384A01}"/>
    <pc:docChg chg="modSld">
      <pc:chgData name="Zoë Tunstall" userId="e0a72786-713a-4df2-bb92-da82a6ab9fc3" providerId="ADAL" clId="{F185F536-56D6-4BAB-A6E9-9F5367384A01}" dt="2025-02-14T10:59:53.301" v="2"/>
      <pc:docMkLst>
        <pc:docMk/>
      </pc:docMkLst>
      <pc:sldChg chg="modSp">
        <pc:chgData name="Zoë Tunstall" userId="e0a72786-713a-4df2-bb92-da82a6ab9fc3" providerId="ADAL" clId="{F185F536-56D6-4BAB-A6E9-9F5367384A01}" dt="2025-02-14T10:59:53.301" v="2"/>
        <pc:sldMkLst>
          <pc:docMk/>
          <pc:sldMk cId="2850236710" sldId="257"/>
        </pc:sldMkLst>
        <pc:picChg chg="mod">
          <ac:chgData name="Zoë Tunstall" userId="e0a72786-713a-4df2-bb92-da82a6ab9fc3" providerId="ADAL" clId="{F185F536-56D6-4BAB-A6E9-9F5367384A01}" dt="2025-02-14T10:59:53.301" v="2"/>
          <ac:picMkLst>
            <pc:docMk/>
            <pc:sldMk cId="2850236710" sldId="257"/>
            <ac:picMk id="3" creationId="{9B9126D0-EEEA-DCEA-BD4F-A7AA62C231E9}"/>
          </ac:picMkLst>
        </pc:picChg>
      </pc:sldChg>
      <pc:sldChg chg="modSp">
        <pc:chgData name="Zoë Tunstall" userId="e0a72786-713a-4df2-bb92-da82a6ab9fc3" providerId="ADAL" clId="{F185F536-56D6-4BAB-A6E9-9F5367384A01}" dt="2025-02-14T10:59:33.102" v="0"/>
        <pc:sldMkLst>
          <pc:docMk/>
          <pc:sldMk cId="2513991986" sldId="264"/>
        </pc:sldMkLst>
        <pc:picChg chg="mod">
          <ac:chgData name="Zoë Tunstall" userId="e0a72786-713a-4df2-bb92-da82a6ab9fc3" providerId="ADAL" clId="{F185F536-56D6-4BAB-A6E9-9F5367384A01}" dt="2025-02-14T10:59:33.102" v="0"/>
          <ac:picMkLst>
            <pc:docMk/>
            <pc:sldMk cId="2513991986" sldId="264"/>
            <ac:picMk id="3" creationId="{3BCF88E3-FA6E-83E0-C884-9CFC644DDB1C}"/>
          </ac:picMkLst>
        </pc:picChg>
      </pc:sldChg>
      <pc:sldChg chg="modSp">
        <pc:chgData name="Zoë Tunstall" userId="e0a72786-713a-4df2-bb92-da82a6ab9fc3" providerId="ADAL" clId="{F185F536-56D6-4BAB-A6E9-9F5367384A01}" dt="2025-02-14T10:59:40.686" v="1"/>
        <pc:sldMkLst>
          <pc:docMk/>
          <pc:sldMk cId="360375524" sldId="265"/>
        </pc:sldMkLst>
        <pc:picChg chg="mod">
          <ac:chgData name="Zoë Tunstall" userId="e0a72786-713a-4df2-bb92-da82a6ab9fc3" providerId="ADAL" clId="{F185F536-56D6-4BAB-A6E9-9F5367384A01}" dt="2025-02-14T10:59:40.686" v="1"/>
          <ac:picMkLst>
            <pc:docMk/>
            <pc:sldMk cId="360375524" sldId="265"/>
            <ac:picMk id="3" creationId="{C43E54B0-6FE4-99AF-52A5-253339A198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3B12-C769-ED32-A845-3B8B0AA3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28629-2813-4F38-F671-B2D7502D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F2CE-2C02-42C3-9AA1-88F035C2FC3B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4E454-7F82-D3E2-7F7B-4FA6B235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2F32F-A78F-F5A2-14DD-632400B3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8ED5-2467-45F4-983A-80822859A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37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B8F93-F784-4D56-A842-847FAC10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7DC36-87FC-EA05-1BBA-CB7744FDD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9F263-F0EC-0103-E23E-870B6D300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8F2CE-2C02-42C3-9AA1-88F035C2FC3B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B1938-48EF-39BF-A7D0-2172B71FB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5AB62-D51E-86B3-B7CF-FE480845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518ED5-2467-45F4-983A-80822859A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3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ifference.rln.globa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hpBNoIAkaDw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difference.rln.global/feedback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F6354A-EDD8-E883-B2DC-C10033E4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97AD4-0DC5-E8F9-4B03-131EC0DE9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02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3386D6-290C-40CA-9FD4-FD20A8C5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43E54B0-6FE4-99AF-52A5-253339A198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5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7AFFA1-8C1C-FCD4-6E21-427D1136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B9126D0-EEEA-DCEA-BD4F-A7AA62C231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367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99900C-8D43-1313-656E-E61CE834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E43B5-2B13-45EB-95FC-108E6133A1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61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8B30DE-1DE5-BDE2-6DAB-EDB845D4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C0985-3F60-E561-8F24-ECB4865BC7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205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2B2819-74D1-5AF7-11CF-4B5D52ED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C45D1-6076-16C9-41E4-E1652EF16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47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34CE2D-186C-8C09-B7AF-0DCF066F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B21DC-7F39-72F0-8FBC-3C9DA0B0C5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34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5BA627-8BDE-2683-A263-34378753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3AE83-2685-F596-D02A-EF66125B6E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965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314230-D1E7-C15A-F9D2-DBBACC82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AB13D-A581-19D2-8F01-51A8B618B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040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0F6261-D662-034D-4BA1-B6B9C410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3BCF88E3-FA6E-83E0-C884-9CFC644DDB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91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412F94-D322-49FA-9995-D5F12713E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E7991-29D9-49B9-BB7D-0E6EC862A1EB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3.xml><?xml version="1.0" encoding="utf-8"?>
<ds:datastoreItem xmlns:ds="http://schemas.openxmlformats.org/officeDocument/2006/customXml" ds:itemID="{AA7D357F-3954-4FA3-B714-0F0DFBF513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2025-02-14T10:59:00Z</dcterms:created>
  <dcterms:modified xsi:type="dcterms:W3CDTF">2025-02-14T10:59:55Z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