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4B1B9-BD16-4F59-8271-BFA4DC34804F}" v="4" dt="2025-03-28T12:18:39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E4F4B1B9-BD16-4F59-8271-BFA4DC34804F}"/>
    <pc:docChg chg="custSel modSld">
      <pc:chgData name="Zoë Tunstall" userId="e0a72786-713a-4df2-bb92-da82a6ab9fc3" providerId="ADAL" clId="{E4F4B1B9-BD16-4F59-8271-BFA4DC34804F}" dt="2025-03-28T12:18:39.862" v="3"/>
      <pc:docMkLst>
        <pc:docMk/>
      </pc:docMkLst>
      <pc:sldChg chg="modSp mod">
        <pc:chgData name="Zoë Tunstall" userId="e0a72786-713a-4df2-bb92-da82a6ab9fc3" providerId="ADAL" clId="{E4F4B1B9-BD16-4F59-8271-BFA4DC34804F}" dt="2025-03-28T12:18:30.422" v="2"/>
        <pc:sldMkLst>
          <pc:docMk/>
          <pc:sldMk cId="1848955821" sldId="258"/>
        </pc:sldMkLst>
        <pc:picChg chg="mod">
          <ac:chgData name="Zoë Tunstall" userId="e0a72786-713a-4df2-bb92-da82a6ab9fc3" providerId="ADAL" clId="{E4F4B1B9-BD16-4F59-8271-BFA4DC34804F}" dt="2025-03-28T12:18:30.422" v="2"/>
          <ac:picMkLst>
            <pc:docMk/>
            <pc:sldMk cId="1848955821" sldId="258"/>
            <ac:picMk id="3" creationId="{E21AAABA-A1B2-B11D-5CB8-DEE7753BCE80}"/>
          </ac:picMkLst>
        </pc:picChg>
      </pc:sldChg>
      <pc:sldChg chg="modSp">
        <pc:chgData name="Zoë Tunstall" userId="e0a72786-713a-4df2-bb92-da82a6ab9fc3" providerId="ADAL" clId="{E4F4B1B9-BD16-4F59-8271-BFA4DC34804F}" dt="2025-03-28T12:18:39.862" v="3"/>
        <pc:sldMkLst>
          <pc:docMk/>
          <pc:sldMk cId="4030266370" sldId="259"/>
        </pc:sldMkLst>
        <pc:picChg chg="mod">
          <ac:chgData name="Zoë Tunstall" userId="e0a72786-713a-4df2-bb92-da82a6ab9fc3" providerId="ADAL" clId="{E4F4B1B9-BD16-4F59-8271-BFA4DC34804F}" dt="2025-03-28T12:18:39.862" v="3"/>
          <ac:picMkLst>
            <pc:docMk/>
            <pc:sldMk cId="4030266370" sldId="259"/>
            <ac:picMk id="3" creationId="{2FDC0ACF-B56A-5E9A-CD72-F827A9A417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BBE-940F-5796-FAD3-E7EC5588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F3E3D-2E0D-D8F6-D825-343D4548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0A45-D5D8-4A4F-B8AB-73611EAAAD7A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24E11-8C86-7F5B-4393-609781DF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D5F54-DD51-E8FD-261E-E0E41C59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6B41-8E03-4BBC-9BD9-09E2922C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0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6C587-0C49-E0BC-0744-2069DC5D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9922-0E14-4EDC-CC53-10BF291CE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EEFF-85F7-8E8D-8D81-DB54906D2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B70A45-D5D8-4A4F-B8AB-73611EAAAD7A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E6E85-3EF4-8E7F-3C74-3049B5081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F3-54F4-46DE-45AB-21774744C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C6B41-8E03-4BBC-9BD9-09E2922C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1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80JpgfcMyP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zYpA5ZWsfr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1BF02D-4135-691E-1535-EFFE9779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02B62-2058-05C7-F1FA-C3B21E5B9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2058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D6516-7155-E046-A758-0F88AECB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05020-4342-57AA-22C8-6E8BB5CFCE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524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33E867-4ECA-B472-64B6-3E9D9D96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0B00B-6C44-F454-6855-947375F38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559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70654D-AAD2-07AE-68C2-9D79E414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21AAABA-A1B2-B11D-5CB8-DEE7753BCE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58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8C58C9-D36A-C51A-2790-CD16D516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FDC0ACF-B56A-5E9A-CD72-F827A9A417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63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A467F5-795F-AB67-CFD2-3064B86F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45C4A-B563-F4B6-9DCD-0D1D7C96F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208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D7689-B59F-DB0D-7AF4-0D6F0B1B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923F6-4A57-2A45-F8ED-B316A500C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45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B9E2A2-5A8D-E282-2987-DA3E2ADF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A629A-0558-7D25-B96E-FEC973BBF8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45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36F5F7-01FA-795D-BBA7-F11743AF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F12AC-0D25-4348-CE76-2730C91D8E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56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7C63BF-2ABC-7E86-BBC9-2AF0CB5E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06334-D976-EC4F-5456-0307409B0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77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750418-6FAB-4906-85A0-E4E1924228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D32A6D-E174-4D6A-84D7-683B19B409EE}">
  <ds:schemaRefs>
    <ds:schemaRef ds:uri="7b5c543b-ce41-4bf0-887e-be718118a899"/>
    <ds:schemaRef ds:uri="91caf6fe-75ce-478b-9c7c-0edc1e2a0a7e"/>
    <ds:schemaRef ds:uri="c5e47e47-aed6-42ed-92ac-f923200f30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2E8F36-CFD7-47B3-8A80-8157D3CAE275}">
  <ds:schemaRefs>
    <ds:schemaRef ds:uri="7b5c543b-ce41-4bf0-887e-be718118a899"/>
    <ds:schemaRef ds:uri="91caf6fe-75ce-478b-9c7c-0edc1e2a0a7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revision>1</cp:revision>
  <dcterms:created xsi:type="dcterms:W3CDTF">2025-03-28T12:09:40Z</dcterms:created>
  <dcterms:modified xsi:type="dcterms:W3CDTF">2025-03-28T12:18:41Z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