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D9B73-6172-4547-B380-39297799C16B}" v="1" dt="2025-03-28T12:19:05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49D9B73-6172-4547-B380-39297799C16B}"/>
    <pc:docChg chg="modSld">
      <pc:chgData name="Zoë Tunstall" userId="e0a72786-713a-4df2-bb92-da82a6ab9fc3" providerId="ADAL" clId="{A49D9B73-6172-4547-B380-39297799C16B}" dt="2025-03-28T12:19:05.077" v="0"/>
      <pc:docMkLst>
        <pc:docMk/>
      </pc:docMkLst>
      <pc:sldChg chg="modSp">
        <pc:chgData name="Zoë Tunstall" userId="e0a72786-713a-4df2-bb92-da82a6ab9fc3" providerId="ADAL" clId="{A49D9B73-6172-4547-B380-39297799C16B}" dt="2025-03-28T12:19:05.077" v="0"/>
        <pc:sldMkLst>
          <pc:docMk/>
          <pc:sldMk cId="176450468" sldId="257"/>
        </pc:sldMkLst>
        <pc:picChg chg="mod">
          <ac:chgData name="Zoë Tunstall" userId="e0a72786-713a-4df2-bb92-da82a6ab9fc3" providerId="ADAL" clId="{A49D9B73-6172-4547-B380-39297799C16B}" dt="2025-03-28T12:19:05.077" v="0"/>
          <ac:picMkLst>
            <pc:docMk/>
            <pc:sldMk cId="176450468" sldId="257"/>
            <ac:picMk id="3" creationId="{5F1A0ECA-1812-BC30-BB00-55D0DFC062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3DD8-C403-C774-49F2-53669983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E6622-073C-3183-2402-69C0A00F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EE9D-610E-4AC2-9DDE-A2A9F7E4745C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C6A7C-79CB-015D-8031-778A42DC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1FE48-8986-5A8B-F83A-F31B9791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DA1-212B-4CE2-AB64-6EF07D0A0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2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4A5E0-81C5-5488-4B7A-CCF9C18C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9170A-54B1-01BB-1970-2845DF86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B1A0-9233-B9CC-3D68-1F1C8E6F2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34EE9D-610E-4AC2-9DDE-A2A9F7E4745C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5A44-23D5-4C04-0F1D-F8CB94FD6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2D6F-4D56-DE5A-CF40-DED9E3807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ED0DA1-212B-4CE2-AB64-6EF07D0A0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yI66yipZfD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FD48E-EE2F-2D9C-34E5-3ECE2E7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CED15-9EF7-CA2D-1BA7-4094D68B6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24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364B4E-F195-FC40-160C-A45E4C27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F1A0ECA-1812-BC30-BB00-55D0DFC062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04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EFFBB-319C-0F33-8DBC-696A17E9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7E18D-3F05-3C88-1ACF-AA6912EB26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73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B2AE6C-9AFA-9859-829C-D16A0DB9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7C764-F476-9A5E-1701-2D28CB2B3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8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E57CE2-321E-7171-1883-7C6656AA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7F8DA-C1E6-6055-6EE9-202009472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63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0342A-B15D-D61B-F5B8-22F5BA2E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4F31A-C214-7382-39CA-ABF422C28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72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4E7E2-64CA-4931-61B3-8D628E41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9B10F-BA96-F210-4E0B-347F96FA19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59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8EB31-A8FE-079E-702F-82985151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AA763-6D92-DA19-E1FD-F79E02DA9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47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A5F09-5B60-3E8D-CEB8-0B831318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4BDD6-E09F-2A86-F3A7-A4D5A708E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72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D1DFD0-6E89-4F5B-B0C9-EFEE2864D083}">
  <ds:schemaRefs>
    <ds:schemaRef ds:uri="7b5c543b-ce41-4bf0-887e-be718118a899"/>
    <ds:schemaRef ds:uri="91caf6fe-75ce-478b-9c7c-0edc1e2a0a7e"/>
    <ds:schemaRef ds:uri="c5e47e47-aed6-42ed-92ac-f923200f30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87A17D-014F-449C-A082-F573C9AA4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42EAF-1F49-416D-B8A9-067089672F7E}">
  <ds:schemaRefs>
    <ds:schemaRef ds:uri="7b5c543b-ce41-4bf0-887e-be718118a899"/>
    <ds:schemaRef ds:uri="91caf6fe-75ce-478b-9c7c-0edc1e2a0a7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revision>1</cp:revision>
  <dcterms:created xsi:type="dcterms:W3CDTF">2025-03-28T12:10:03Z</dcterms:created>
  <dcterms:modified xsi:type="dcterms:W3CDTF">2025-03-28T12:19:05Z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