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BE6D19-E738-445B-9387-7A2F8490BFDD}" v="1" dt="2025-03-28T12:20:03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100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ACBE6D19-E738-445B-9387-7A2F8490BFDD}"/>
    <pc:docChg chg="modSld">
      <pc:chgData name="Zoë Tunstall" userId="e0a72786-713a-4df2-bb92-da82a6ab9fc3" providerId="ADAL" clId="{ACBE6D19-E738-445B-9387-7A2F8490BFDD}" dt="2025-03-28T12:20:03.462" v="0"/>
      <pc:docMkLst>
        <pc:docMk/>
      </pc:docMkLst>
      <pc:sldChg chg="modSp">
        <pc:chgData name="Zoë Tunstall" userId="e0a72786-713a-4df2-bb92-da82a6ab9fc3" providerId="ADAL" clId="{ACBE6D19-E738-445B-9387-7A2F8490BFDD}" dt="2025-03-28T12:20:03.462" v="0"/>
        <pc:sldMkLst>
          <pc:docMk/>
          <pc:sldMk cId="954966712" sldId="257"/>
        </pc:sldMkLst>
        <pc:picChg chg="mod">
          <ac:chgData name="Zoë Tunstall" userId="e0a72786-713a-4df2-bb92-da82a6ab9fc3" providerId="ADAL" clId="{ACBE6D19-E738-445B-9387-7A2F8490BFDD}" dt="2025-03-28T12:20:03.462" v="0"/>
          <ac:picMkLst>
            <pc:docMk/>
            <pc:sldMk cId="954966712" sldId="257"/>
            <ac:picMk id="3" creationId="{2C92906A-6E7D-41AD-7280-6D190A660D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FC4EC-9974-8823-A323-5D0289D2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70DA5-B2C0-3823-0C04-C0FA5499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8BD1-7DD9-4756-8D7C-4E2D590E9DB4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F261A-9976-869E-6048-E9533305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5C2AE-9D18-C24D-37EA-E36FEF29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4E9-F18E-4E21-A96A-E346DAA8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9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375352-D6EA-C312-4D4A-3B4D71E80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02746-7C0E-4F9A-BE6B-911DEFB85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CA1E2-3F4B-984D-4352-715A37334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E18BD1-7DD9-4756-8D7C-4E2D590E9DB4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FB5FE-206C-7825-0AD6-2434F5A74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662C1-91DB-FE06-A3F9-BAF823076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1CA4E9-F18E-4E21-A96A-E346DAA8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08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a4lcaShSmf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7CF178-8D45-0601-7098-E3289F763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B0492-25D1-FA79-0488-97D3BF17EE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0496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148488-EB6C-0920-88E3-F93E6C59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6EC84-8A67-A626-08A8-96D39F5FB0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188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58BDCB-DB6D-57EF-C47B-DACE2E6D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2C92906A-6E7D-41AD-7280-6D190A660D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667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07249-27EF-1AA4-2FA9-1EF43DF3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E8B930-EC83-05BB-70A7-EE25DC937E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665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4061D2-8F8C-CB46-B88E-3902CCF84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6C81E-0D8E-9DE1-6631-AF9B636923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06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F4858F-2325-BDEC-2500-E9B7B3CF3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C6A3CC-CEFC-A25D-AAB1-3B71D972B9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76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D9316E-5A8D-4D8D-E47C-7114AA87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7B107-E8BB-D79F-D085-86E981617A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996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20FE1A-44D7-E441-8B96-2C7CCDC1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08CCD-D5E7-36EA-6419-F05DC22D01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9249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8A575C-88B2-232D-C16C-C0F0D093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A89A5-3962-AFE2-A5BB-B9C33260A9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3400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D723AB-486B-0FCF-30E5-BFB0E55D9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DD304-80C3-9169-84CD-D880D73B9F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815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1" ma:contentTypeDescription="Create a new document." ma:contentTypeScope="" ma:versionID="5a79be1209438791bd3730f028fb06f9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6c6d9c1d32e29d03e62888652673dd22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0F425C-C234-4E35-98F4-DE0EEE5CD0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949666-B33B-4A44-B12F-4755339AD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3CBB68-9DA7-498B-B57B-337FE4065C5B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lastModifiedBy>Zoë Tunstall</cp:lastModifiedBy>
  <cp:revision>1</cp:revision>
  <dcterms:created xsi:type="dcterms:W3CDTF">2025-03-28T12:09:13Z</dcterms:created>
  <dcterms:modified xsi:type="dcterms:W3CDTF">2025-03-28T12:20:05Z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</Properties>
</file>