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35BAA-5CF3-47C1-AB18-C1A007F76EB3}" v="1" dt="2025-03-28T12:21:0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0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69C35BAA-5CF3-47C1-AB18-C1A007F76EB3}"/>
    <pc:docChg chg="modSld">
      <pc:chgData name="Zoë Tunstall" userId="e0a72786-713a-4df2-bb92-da82a6ab9fc3" providerId="ADAL" clId="{69C35BAA-5CF3-47C1-AB18-C1A007F76EB3}" dt="2025-03-28T12:21:09.437" v="0"/>
      <pc:docMkLst>
        <pc:docMk/>
      </pc:docMkLst>
      <pc:sldChg chg="modSp">
        <pc:chgData name="Zoë Tunstall" userId="e0a72786-713a-4df2-bb92-da82a6ab9fc3" providerId="ADAL" clId="{69C35BAA-5CF3-47C1-AB18-C1A007F76EB3}" dt="2025-03-28T12:21:09.437" v="0"/>
        <pc:sldMkLst>
          <pc:docMk/>
          <pc:sldMk cId="1994729474" sldId="257"/>
        </pc:sldMkLst>
        <pc:picChg chg="mod">
          <ac:chgData name="Zoë Tunstall" userId="e0a72786-713a-4df2-bb92-da82a6ab9fc3" providerId="ADAL" clId="{69C35BAA-5CF3-47C1-AB18-C1A007F76EB3}" dt="2025-03-28T12:21:09.437" v="0"/>
          <ac:picMkLst>
            <pc:docMk/>
            <pc:sldMk cId="1994729474" sldId="257"/>
            <ac:picMk id="3" creationId="{2A4EB915-CEE9-26A7-5232-1B738C2E0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06AE-0572-01F3-5887-A579A30C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482C4-5034-0B4D-F0AF-1CCBB0F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A488-7E36-4DD6-A787-A2AC2D0513E9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591C0-0B3D-5E79-2677-898C607B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9E7FB-D9F0-5373-4EC5-B406B0D8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E0DA-9E58-47E1-9354-648B93782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5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2A925-DE37-BADC-1D53-F3FCF786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ED02C-65FF-A397-D51B-18CF4F40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398C-CD8F-8E73-4D57-617EBB20E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3CA488-7E36-4DD6-A787-A2AC2D0513E9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9BDB-BC8F-D931-E010-B912EFD7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9F97-37EB-4A77-CE4F-B6910B074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EE0DA-9E58-47E1-9354-648B93782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46uLLFtxlt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FFF485-8318-70EA-ADE4-E6299735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FD4D7-CB81-B57F-BABA-A5946135C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01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65965-613F-3244-14F0-06E9AB1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DCC3E-E973-FA43-0D81-B4874211C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93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60B42-F52E-94EC-5BB4-263A3B1D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A4EB915-CEE9-26A7-5232-1B738C2E00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94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407AC-0219-01D9-6884-5F343BED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F853C-6D35-8FEF-490D-CD03985AA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87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A4D3C2-BB2E-066D-0EE4-54C9662B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1A458-92D5-F5E4-E7F6-343634677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39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C753E-5DC8-C902-D4A6-70332CDE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037AF-E727-FF97-DBAA-C59171F1D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69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6FADD-EB35-78EA-0642-B8766D6B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BB2AE-0E97-4EAF-CD95-CC215D78D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51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9E7B3A-7841-DE9E-17DD-F744403D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1BE3E-9B8B-A7F0-26E5-E89155D7E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1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7E826-6F40-FBF1-27A9-FD8DE9B1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D14DE-C0B2-66E9-8883-01B20D05F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54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43BB9-E257-B586-7734-14BF6E20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2EC0F-3EC7-A55C-4649-EA38E2363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E41FDB-D33E-462E-8699-DA19FEA89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247E4-EFE3-41D6-8853-B90EF6105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460A1-C735-4ADF-BE60-06B39F24AA10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2025-03-28T12:15:37Z</dcterms:created>
  <dcterms:modified xsi:type="dcterms:W3CDTF">2025-03-28T12:21:10Z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