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E30ACB-1445-4C02-9F23-BC2D3FE49FBF}" v="2" dt="2022-02-14T16:46:07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e Stewart" userId="2d7f99b2-1e56-4e46-831f-47694e7ff210" providerId="ADAL" clId="{02E30ACB-1445-4C02-9F23-BC2D3FE49FBF}"/>
    <pc:docChg chg="addSld delSld modSld">
      <pc:chgData name="Luke Stewart" userId="2d7f99b2-1e56-4e46-831f-47694e7ff210" providerId="ADAL" clId="{02E30ACB-1445-4C02-9F23-BC2D3FE49FBF}" dt="2022-02-14T16:46:09.808" v="2" actId="47"/>
      <pc:docMkLst>
        <pc:docMk/>
      </pc:docMkLst>
      <pc:sldChg chg="modSp">
        <pc:chgData name="Luke Stewart" userId="2d7f99b2-1e56-4e46-831f-47694e7ff210" providerId="ADAL" clId="{02E30ACB-1445-4C02-9F23-BC2D3FE49FBF}" dt="2022-02-09T10:42:18.939" v="0"/>
        <pc:sldMkLst>
          <pc:docMk/>
          <pc:sldMk cId="587645613" sldId="257"/>
        </pc:sldMkLst>
        <pc:picChg chg="mod">
          <ac:chgData name="Luke Stewart" userId="2d7f99b2-1e56-4e46-831f-47694e7ff210" providerId="ADAL" clId="{02E30ACB-1445-4C02-9F23-BC2D3FE49FBF}" dt="2022-02-09T10:42:18.939" v="0"/>
          <ac:picMkLst>
            <pc:docMk/>
            <pc:sldMk cId="587645613" sldId="257"/>
            <ac:picMk id="3" creationId="{A520B365-1364-4F26-90B1-39632E7B162A}"/>
          </ac:picMkLst>
        </pc:picChg>
      </pc:sldChg>
      <pc:sldChg chg="del">
        <pc:chgData name="Luke Stewart" userId="2d7f99b2-1e56-4e46-831f-47694e7ff210" providerId="ADAL" clId="{02E30ACB-1445-4C02-9F23-BC2D3FE49FBF}" dt="2022-02-14T16:46:09.808" v="2" actId="47"/>
        <pc:sldMkLst>
          <pc:docMk/>
          <pc:sldMk cId="2640304227" sldId="264"/>
        </pc:sldMkLst>
      </pc:sldChg>
      <pc:sldChg chg="add setBg">
        <pc:chgData name="Luke Stewart" userId="2d7f99b2-1e56-4e46-831f-47694e7ff210" providerId="ADAL" clId="{02E30ACB-1445-4C02-9F23-BC2D3FE49FBF}" dt="2022-02-14T16:46:07.875" v="1"/>
        <pc:sldMkLst>
          <pc:docMk/>
          <pc:sldMk cId="54872786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7EC32-E6B0-4452-B2AD-9E183399A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8C8A4A-C8C3-4926-AACE-14B66C5B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81F1-F2C6-4D0F-BDFD-7E656370C464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0E2133-EC72-447D-AFDA-059AF4356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BAE3C-0211-4890-9A74-C50CE78C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A093-9493-4DED-AD55-03A33931A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05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0D9A06-3415-4ADD-B514-B14C91D3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01E3E-FE36-4221-AAD1-6C66FB2DC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151BD-598D-4EFD-9283-0C7C42800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F81F1-F2C6-4D0F-BDFD-7E656370C464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A1235-F87B-47DD-AA63-9E93CDAB8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3ECD5-37FF-487D-9B4C-A2ED1B15A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4A093-9493-4DED-AD55-03A33931A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32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a4lcaShSmf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F63B4E-B40F-469B-A916-6C8DEF579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C8BE56-767A-4AFA-89B6-520212CE7E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1833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607545-4898-4B3B-AC11-13EFCE25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103CE5-65CA-4B0C-AF52-7C34D99263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5492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819507-AABE-4DDA-8F68-273F8E5F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A520B365-1364-4F26-90B1-39632E7B162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4561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D578F4-343B-4ABE-A904-DA4128F2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F1197F-AC2A-4448-8E5E-C3496D112A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0156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2FDE7F-F784-4B16-B4CC-064348BCB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DFEF56-0414-441C-B760-BCE03592BF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167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1C6468-199E-4B46-A2B8-E63B207EC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1EAC88-7718-43EA-B75E-F32EC92927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7158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855560-F63E-45C5-B60A-A82DB8AC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86E26C-8B07-436F-A2E2-0BEC9EF57C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0825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FB0E11-74A8-4982-B32F-1F3DA3FE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818306-2EC3-4850-9488-E59768F6F4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0849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911394-3DFE-4F62-839D-3F44D323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8F17B-34A8-423C-A8D0-83C499BBDF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270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B0D0C6-4C73-45E0-BBDC-B1F4E6552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4D659-784F-4211-8A5C-DE8F43A38D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278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13" ma:contentTypeDescription="Create a new document." ma:contentTypeScope="" ma:versionID="71a0efc3d5c7cd7808a57f2ba1a40e3d">
  <xsd:schema xmlns:xsd="http://www.w3.org/2001/XMLSchema" xmlns:xs="http://www.w3.org/2001/XMLSchema" xmlns:p="http://schemas.microsoft.com/office/2006/metadata/properties" xmlns:ns2="7b5c543b-ce41-4bf0-887e-be718118a899" xmlns:ns3="c5e47e47-aed6-42ed-92ac-f923200f30aa" targetNamespace="http://schemas.microsoft.com/office/2006/metadata/properties" ma:root="true" ma:fieldsID="ebdc39f1b32f57a917bb185592f1c5ff" ns2:_="" ns3:_="">
    <xsd:import namespace="7b5c543b-ce41-4bf0-887e-be718118a899"/>
    <xsd:import namespace="c5e47e47-aed6-42ed-92ac-f923200f30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F8CB7E-5DB9-4459-820A-48C1AF9EF6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5c543b-ce41-4bf0-887e-be718118a899"/>
    <ds:schemaRef ds:uri="c5e47e47-aed6-42ed-92ac-f923200f30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B96B79-ABF6-4771-933D-B2DB3FB42B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F3BA1C-5DCD-426A-808B-19ACF16316E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Stewart</dc:creator>
  <cp:lastModifiedBy>Luke Stewart</cp:lastModifiedBy>
  <cp:revision>1</cp:revision>
  <dcterms:created xsi:type="dcterms:W3CDTF">2022-02-04T16:16:34Z</dcterms:created>
  <dcterms:modified xsi:type="dcterms:W3CDTF">2022-02-14T16:46:16Z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</Properties>
</file>