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33251F-E3C3-4928-A0E1-AC7F02DA0958}" v="2" dt="2022-02-14T16:45:39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C933251F-E3C3-4928-A0E1-AC7F02DA0958}"/>
    <pc:docChg chg="addSld delSld modSld">
      <pc:chgData name="Luke Stewart" userId="2d7f99b2-1e56-4e46-831f-47694e7ff210" providerId="ADAL" clId="{C933251F-E3C3-4928-A0E1-AC7F02DA0958}" dt="2022-02-14T16:45:41.960" v="2" actId="47"/>
      <pc:docMkLst>
        <pc:docMk/>
      </pc:docMkLst>
      <pc:sldChg chg="modSp">
        <pc:chgData name="Luke Stewart" userId="2d7f99b2-1e56-4e46-831f-47694e7ff210" providerId="ADAL" clId="{C933251F-E3C3-4928-A0E1-AC7F02DA0958}" dt="2022-02-09T10:43:04.566" v="0"/>
        <pc:sldMkLst>
          <pc:docMk/>
          <pc:sldMk cId="1552336940" sldId="257"/>
        </pc:sldMkLst>
        <pc:picChg chg="mod">
          <ac:chgData name="Luke Stewart" userId="2d7f99b2-1e56-4e46-831f-47694e7ff210" providerId="ADAL" clId="{C933251F-E3C3-4928-A0E1-AC7F02DA0958}" dt="2022-02-09T10:43:04.566" v="0"/>
          <ac:picMkLst>
            <pc:docMk/>
            <pc:sldMk cId="1552336940" sldId="257"/>
            <ac:picMk id="3" creationId="{B31A537A-1167-4D1C-B0B2-71BE0FB9823D}"/>
          </ac:picMkLst>
        </pc:picChg>
      </pc:sldChg>
      <pc:sldChg chg="del">
        <pc:chgData name="Luke Stewart" userId="2d7f99b2-1e56-4e46-831f-47694e7ff210" providerId="ADAL" clId="{C933251F-E3C3-4928-A0E1-AC7F02DA0958}" dt="2022-02-14T16:45:41.960" v="2" actId="47"/>
        <pc:sldMkLst>
          <pc:docMk/>
          <pc:sldMk cId="2255146551" sldId="263"/>
        </pc:sldMkLst>
      </pc:sldChg>
      <pc:sldChg chg="add setBg">
        <pc:chgData name="Luke Stewart" userId="2d7f99b2-1e56-4e46-831f-47694e7ff210" providerId="ADAL" clId="{C933251F-E3C3-4928-A0E1-AC7F02DA0958}" dt="2022-02-14T16:45:39.125" v="1"/>
        <pc:sldMkLst>
          <pc:docMk/>
          <pc:sldMk cId="3177827403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274C5-A956-418D-8824-745F2FAA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2A4F8-BAF8-4E59-955F-081E530B9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17FB-ABCA-4498-ABC9-AA3FD8604EAA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A16C31-6220-4136-BA65-DA5DC6AEE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6934B-3E08-4F2C-8DF0-65732061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B3DC5-2084-4DAA-93BC-F351F9784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23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0C59D-91BD-4EF3-996C-934C4FF51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523A73-2EC6-48B7-BE81-303354E4E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23A62-1063-4521-8712-CFFA063CB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17FB-ABCA-4498-ABC9-AA3FD8604EAA}" type="datetimeFigureOut">
              <a:rPr lang="en-GB" smtClean="0"/>
              <a:t>14/02/2022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6EF36-2AC8-490C-96DB-7C22F8957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C70E3-BD4E-4BC1-A6FE-A40BEE97D3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3DC5-2084-4DAA-93BC-F351F97846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5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46uLLFtxltY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6B9F72-55D9-4490-B5F0-84BBA5B6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5F04B-EC93-4740-AAD0-6F529FC141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750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3376F5-5C86-4FF6-8F7F-7ADA0BF7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B31A537A-1167-4D1C-B0B2-71BE0FB982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694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D90E6A-92EB-4043-BF98-03198681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606AE-4071-439B-B052-673D422D98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012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0E6CFE-59BC-4AE7-91FB-5EF0DEEC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3A104-C7DF-4EF2-9516-584E615E6C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458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AE9A1F-7AAD-436F-94E8-1F526223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BB756-71D5-4BA6-B914-2728F0388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44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494B2-5DAE-4212-9018-13117B9E5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15EF6-EF89-4BDF-AA9C-4AFBACB62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390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45B2C-7432-4C50-BFB1-B13B40B25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E4840A-6028-461B-B3FE-F298A9A691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742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06ED14-CFE6-46CB-BDA8-A1F4ABBB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058AA-FA8E-4745-9A8A-E625D8A1B0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2740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77948-BB3C-4C97-8167-86ABA3A7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61885-4989-4BE4-8EE2-4F7F09E20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974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C09C11-CEE3-495D-9C73-11CEA163B3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7FADF9-2035-4D86-A910-DFA3E419A53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806B38-DFF7-43AE-8A41-EC75E81DD0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2022-02-04T16:15:17Z</dcterms:created>
  <dcterms:modified xsi:type="dcterms:W3CDTF">2022-02-14T16:45:49Z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