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616F8-4C17-4692-A280-6A42F4AACF96}" v="1" dt="2025-03-28T12:19:27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17C616F8-4C17-4692-A280-6A42F4AACF96}"/>
    <pc:docChg chg="modSld">
      <pc:chgData name="Zoë Tunstall" userId="e0a72786-713a-4df2-bb92-da82a6ab9fc3" providerId="ADAL" clId="{17C616F8-4C17-4692-A280-6A42F4AACF96}" dt="2025-03-28T12:19:27.474" v="0"/>
      <pc:docMkLst>
        <pc:docMk/>
      </pc:docMkLst>
      <pc:sldChg chg="modSp">
        <pc:chgData name="Zoë Tunstall" userId="e0a72786-713a-4df2-bb92-da82a6ab9fc3" providerId="ADAL" clId="{17C616F8-4C17-4692-A280-6A42F4AACF96}" dt="2025-03-28T12:19:27.474" v="0"/>
        <pc:sldMkLst>
          <pc:docMk/>
          <pc:sldMk cId="1917359275" sldId="257"/>
        </pc:sldMkLst>
        <pc:picChg chg="mod">
          <ac:chgData name="Zoë Tunstall" userId="e0a72786-713a-4df2-bb92-da82a6ab9fc3" providerId="ADAL" clId="{17C616F8-4C17-4692-A280-6A42F4AACF96}" dt="2025-03-28T12:19:27.474" v="0"/>
          <ac:picMkLst>
            <pc:docMk/>
            <pc:sldMk cId="1917359275" sldId="257"/>
            <ac:picMk id="3" creationId="{FA54F106-A002-E3A6-581B-0E7F2653B2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1F0E-CE7F-E2E3-94FF-474EDF93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E7B37D-8AC4-AB57-9760-0E7E68BA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97FC-8ED2-4043-A447-2AE7DA1C5C5B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2DD55-4D4C-00D0-8E6A-4E210EF5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7A77B-701F-F3A0-805B-B5D88225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1E7CF-3FA8-4956-BB6A-92A89810D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87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70A173-D561-BD13-EE07-00417BAD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12B2A-121A-2583-C6E4-3DBFC9254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5E5B3-0B70-3D51-C8B5-651A23D7A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DD97FC-8ED2-4043-A447-2AE7DA1C5C5B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59B52-66B8-9DAB-16AD-0FFC08C8C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116D8-36CC-EAD6-E3CF-6527E2078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C1E7CF-3FA8-4956-BB6A-92A89810D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7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QoLF8qjkwW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9421F5-EEBC-42B4-66B1-8824D32B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1492F3-DFC4-B78B-C34F-8B397CCFF1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0427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870CCD-50BA-8FAC-E2C4-193C6C9B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B4ABA-76F1-24C1-13D4-FEFD1D8D8B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604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249D7D-E207-1A90-88D0-9EB2BCF88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A54F106-A002-E3A6-581B-0E7F2653B2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5927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4F9EEC-5A44-42F1-4641-5948152C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FDAF9-1234-445E-6A42-0645A92661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85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F98B5D-B9A8-E7FE-3D73-66732AEC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6EB51C-B27C-43C1-7C91-9AE8CBA20C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673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8FD823-05B5-C6B4-455D-44CE3BF8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ACA35-890F-0850-D3F2-9007726ADA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107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72B7DA-355E-7E86-8F63-0BAEA552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2B6CD-AE11-A030-6F13-B9EDE1BE20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441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FEC409-797E-2F97-13B1-48D76C95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72BBF-B7ED-264D-3160-2D49050835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036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7F906A-BA8D-7D7E-19D7-03A0B4A1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97B17-7D93-E879-95DE-860902FE8A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1340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C13C50-C7A6-9DED-5A12-C4A23D96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8C2FD-665E-C55A-013C-B6378BC4F6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421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1" ma:contentTypeDescription="Create a new document." ma:contentTypeScope="" ma:versionID="5a79be1209438791bd3730f028fb06f9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6c6d9c1d32e29d03e62888652673dd22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94C4FC-F619-4119-ABE0-D70666E29B10}">
  <ds:schemaRefs>
    <ds:schemaRef ds:uri="7b5c543b-ce41-4bf0-887e-be718118a899"/>
    <ds:schemaRef ds:uri="91caf6fe-75ce-478b-9c7c-0edc1e2a0a7e"/>
    <ds:schemaRef ds:uri="c5e47e47-aed6-42ed-92ac-f923200f30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5119885-E4C6-4219-B1F3-1A4EE810B449}">
  <ds:schemaRefs>
    <ds:schemaRef ds:uri="7b5c543b-ce41-4bf0-887e-be718118a899"/>
    <ds:schemaRef ds:uri="91caf6fe-75ce-478b-9c7c-0edc1e2a0a7e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8A894AB-EEE1-44E4-9A74-0506844333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revision>1</cp:revision>
  <dcterms:created xsi:type="dcterms:W3CDTF">2025-03-28T12:01:55Z</dcterms:created>
  <dcterms:modified xsi:type="dcterms:W3CDTF">2025-03-28T12:19:27Z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