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076C1-5F51-4B06-98B5-C16B32FF8BDD}" v="2" dt="2025-03-24T21:03:06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DD6076C1-5F51-4B06-98B5-C16B32FF8BDD}"/>
    <pc:docChg chg="modSld">
      <pc:chgData name="Zoë Tunstall" userId="e0a72786-713a-4df2-bb92-da82a6ab9fc3" providerId="ADAL" clId="{DD6076C1-5F51-4B06-98B5-C16B32FF8BDD}" dt="2025-03-24T21:03:06.658" v="1"/>
      <pc:docMkLst>
        <pc:docMk/>
      </pc:docMkLst>
      <pc:sldChg chg="modSp">
        <pc:chgData name="Zoë Tunstall" userId="e0a72786-713a-4df2-bb92-da82a6ab9fc3" providerId="ADAL" clId="{DD6076C1-5F51-4B06-98B5-C16B32FF8BDD}" dt="2025-03-24T21:03:06.658" v="1"/>
        <pc:sldMkLst>
          <pc:docMk/>
          <pc:sldMk cId="3674304082" sldId="258"/>
        </pc:sldMkLst>
        <pc:picChg chg="mod">
          <ac:chgData name="Zoë Tunstall" userId="e0a72786-713a-4df2-bb92-da82a6ab9fc3" providerId="ADAL" clId="{DD6076C1-5F51-4B06-98B5-C16B32FF8BDD}" dt="2025-03-24T21:03:06.658" v="1"/>
          <ac:picMkLst>
            <pc:docMk/>
            <pc:sldMk cId="3674304082" sldId="258"/>
            <ac:picMk id="3" creationId="{779F6684-1BD2-1264-9379-6C78C3F067AF}"/>
          </ac:picMkLst>
        </pc:picChg>
      </pc:sldChg>
      <pc:sldChg chg="modSp">
        <pc:chgData name="Zoë Tunstall" userId="e0a72786-713a-4df2-bb92-da82a6ab9fc3" providerId="ADAL" clId="{DD6076C1-5F51-4B06-98B5-C16B32FF8BDD}" dt="2025-03-24T21:02:35.914" v="0"/>
        <pc:sldMkLst>
          <pc:docMk/>
          <pc:sldMk cId="1367208799" sldId="259"/>
        </pc:sldMkLst>
        <pc:picChg chg="mod">
          <ac:chgData name="Zoë Tunstall" userId="e0a72786-713a-4df2-bb92-da82a6ab9fc3" providerId="ADAL" clId="{DD6076C1-5F51-4B06-98B5-C16B32FF8BDD}" dt="2025-03-24T21:02:35.914" v="0"/>
          <ac:picMkLst>
            <pc:docMk/>
            <pc:sldMk cId="1367208799" sldId="259"/>
            <ac:picMk id="3" creationId="{8113DC91-7944-2B0D-6CC1-CABAF94463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509E-0F3B-7151-4227-A48EC58C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57149-ED85-EB30-8E73-4CBC1B27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517-C7A5-4DA4-B751-E72EE7F4541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E179D-7BE3-C378-0824-E39E1440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14763-FAF8-FF91-A555-C4AF04D8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1E4C-E9C6-419A-8D0A-0ABB42E0B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8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C1CC0-3085-5678-252F-3240FF12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7B1B5-88AF-3EC2-1A62-5FA7F40F3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52208-ADB2-A8AF-D8A4-AD09F400D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1B3517-C7A5-4DA4-B751-E72EE7F4541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45490-3321-19F9-8CAF-508C1E78C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2C5F1-D1DE-75D3-30C9-ABA79CCF0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7C1E4C-E9C6-419A-8D0A-0ABB42E0B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8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8mVzPrIYIw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ZUNsiXVU-B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D8FF82-40FC-71A9-AFC4-13C25893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6F03E-301D-EB41-9AB7-835714859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7206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8E8304-6CFC-7A86-5F1F-7A60B61F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4E2FD-2B53-254D-AB46-B4BF9ECC1C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689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6A86C8-CB03-B931-0137-6073CC43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5ACA1-3B20-C2AC-C45D-B9469A4297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189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AFBF55-18FB-63D0-51FD-BFA0FBDE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79F6684-1BD2-1264-9379-6C78C3F067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040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83AE48-AE96-1575-C8CD-5352F5FF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8113DC91-7944-2B0D-6CC1-CABAF94463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087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0725BF-AC8A-9C54-0931-B78E20F7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48464-EBA0-D02B-2FD8-00617821F1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995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361631-A1F0-B4AA-8C48-7296BA76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2FC4A-2009-FD5D-73D6-BBAD155E2C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804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2F1150-5F3B-ED5C-ABDD-A29B8AFF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331A2-FAE8-A6D7-4C22-E6054EBEB6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864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B52762-3E42-8BDD-04F1-F18CFEFD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B45B4-3FCD-2686-AAC5-2B02803540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324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E3E8E2-D180-4FD8-E3CD-13E85128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157E9-DDB7-B55A-EF26-B0C05FC156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8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7EC66C-D001-4960-A3D5-059EA23B2D68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2.xml><?xml version="1.0" encoding="utf-8"?>
<ds:datastoreItem xmlns:ds="http://schemas.openxmlformats.org/officeDocument/2006/customXml" ds:itemID="{FAACAA54-4EF6-4A5E-A44A-34341BEC82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67B489-DD29-4CFC-88CF-FEDD35B100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2025-03-24T20:43:15Z</dcterms:created>
  <dcterms:modified xsi:type="dcterms:W3CDTF">2025-03-24T21:03:08Z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