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C41654-F976-45FC-BD60-C7B80479BA78}" v="1" dt="2025-03-24T21:03:22.7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9" d="100"/>
          <a:sy n="29" d="100"/>
        </p:scale>
        <p:origin x="12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ë Tunstall" userId="e0a72786-713a-4df2-bb92-da82a6ab9fc3" providerId="ADAL" clId="{B9C41654-F976-45FC-BD60-C7B80479BA78}"/>
    <pc:docChg chg="modSld">
      <pc:chgData name="Zoë Tunstall" userId="e0a72786-713a-4df2-bb92-da82a6ab9fc3" providerId="ADAL" clId="{B9C41654-F976-45FC-BD60-C7B80479BA78}" dt="2025-03-24T21:03:22.725" v="0"/>
      <pc:docMkLst>
        <pc:docMk/>
      </pc:docMkLst>
      <pc:sldChg chg="modSp">
        <pc:chgData name="Zoë Tunstall" userId="e0a72786-713a-4df2-bb92-da82a6ab9fc3" providerId="ADAL" clId="{B9C41654-F976-45FC-BD60-C7B80479BA78}" dt="2025-03-24T21:03:22.725" v="0"/>
        <pc:sldMkLst>
          <pc:docMk/>
          <pc:sldMk cId="622272421" sldId="257"/>
        </pc:sldMkLst>
        <pc:picChg chg="mod">
          <ac:chgData name="Zoë Tunstall" userId="e0a72786-713a-4df2-bb92-da82a6ab9fc3" providerId="ADAL" clId="{B9C41654-F976-45FC-BD60-C7B80479BA78}" dt="2025-03-24T21:03:22.725" v="0"/>
          <ac:picMkLst>
            <pc:docMk/>
            <pc:sldMk cId="622272421" sldId="257"/>
            <ac:picMk id="3" creationId="{4FEBBE74-4B21-C969-EA90-F81BB07A29F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FA1D1-F329-F513-D88C-ACF9415F4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507B74-A199-7822-CD0B-A8B1367F7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D575E-B915-4548-AE16-B37E3269AB52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3B753B-11FE-1F4B-E6BF-F335DF15A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D09BEA-14EC-E024-A46B-C677D3536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EB86E-F2B2-462E-9D7F-BAEA0BC045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378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A380CC-48FD-187A-E30D-ED91A54E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05FA70-61BF-AB23-1310-29782343C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436E2-263E-08B9-5B39-FBE7E5C0D5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5D575E-B915-4548-AE16-B37E3269AB52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BDA99-2B1E-366A-0B91-1EC51B300A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50F14-3F32-2F5B-838D-E69B6F79E5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BEB86E-F2B2-462E-9D7F-BAEA0BC045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74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youtu.be/DLiJjx6NHDE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ACDD20-6674-5D13-BBC3-FB675CCD2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69469F-0190-8AD3-33E2-A1417F837F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86849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68EBCD9-3A8F-2EE7-6F1B-3A87E62AF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4FEBBE74-4B21-C969-EA90-F81BB07A29F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7242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645F3E-5DED-6F65-4826-76AD9760D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931C4C-4097-6D38-0740-0E54D1133E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6477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53DD9E-8BF7-EB3D-0F71-4748C8C3E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0A2C83-2BF7-5EF0-C590-713F1A843F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58372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7194047-E895-9DE8-1B69-4B95CB5A1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8DF72F-027F-46C7-6932-FB26609A97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25146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7F1A62-9BEF-C3DE-20B8-50CFD60D9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C279EA-B3E1-A557-BA76-78F6A8289F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33714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17C41C0-1A04-DFBD-40E2-6513A30AD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69251D-2772-E3F9-4F48-A97C8F1AEA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1566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D7B0EC-466F-520F-9AF7-8F16CD132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EF30AD-1C73-E809-BDDD-BB811ED568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73638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F3546B1-BE96-FBFD-CC19-320B3C419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5F3F2A-23DB-AEA0-0EC6-E8D696669C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7340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1caf6fe-75ce-478b-9c7c-0edc1e2a0a7e" xsi:nil="true"/>
    <_ip_UnifiedCompliancePolicyUIAction xmlns="http://schemas.microsoft.com/sharepoint/v3" xsi:nil="true"/>
    <lcf76f155ced4ddcb4097134ff3c332f xmlns="7b5c543b-ce41-4bf0-887e-be718118a899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C6DADE57D6CF43B91F07824CAC04C9" ma:contentTypeVersion="21" ma:contentTypeDescription="Create a new document." ma:contentTypeScope="" ma:versionID="5a79be1209438791bd3730f028fb06f9">
  <xsd:schema xmlns:xsd="http://www.w3.org/2001/XMLSchema" xmlns:xs="http://www.w3.org/2001/XMLSchema" xmlns:p="http://schemas.microsoft.com/office/2006/metadata/properties" xmlns:ns1="http://schemas.microsoft.com/sharepoint/v3" xmlns:ns2="7b5c543b-ce41-4bf0-887e-be718118a899" xmlns:ns3="c5e47e47-aed6-42ed-92ac-f923200f30aa" xmlns:ns4="91caf6fe-75ce-478b-9c7c-0edc1e2a0a7e" targetNamespace="http://schemas.microsoft.com/office/2006/metadata/properties" ma:root="true" ma:fieldsID="6c6d9c1d32e29d03e62888652673dd22" ns1:_="" ns2:_="" ns3:_="" ns4:_="">
    <xsd:import namespace="http://schemas.microsoft.com/sharepoint/v3"/>
    <xsd:import namespace="7b5c543b-ce41-4bf0-887e-be718118a899"/>
    <xsd:import namespace="c5e47e47-aed6-42ed-92ac-f923200f30aa"/>
    <xsd:import namespace="91caf6fe-75ce-478b-9c7c-0edc1e2a0a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c543b-ce41-4bf0-887e-be718118a8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657a91f-fe9e-4f09-8fd2-640c539578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47e47-aed6-42ed-92ac-f923200f30a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caf6fe-75ce-478b-9c7c-0edc1e2a0a7e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7232ddbc-3c97-4ef6-8f03-ab7b2c0e3262}" ma:internalName="TaxCatchAll" ma:showField="CatchAllData" ma:web="c5e47e47-aed6-42ed-92ac-f923200f30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1373CB-A9F8-4395-8861-485AF78FCCE3}">
  <ds:schemaRefs>
    <ds:schemaRef ds:uri="http://schemas.microsoft.com/office/2006/metadata/properties"/>
    <ds:schemaRef ds:uri="http://schemas.microsoft.com/office/infopath/2007/PartnerControls"/>
    <ds:schemaRef ds:uri="91caf6fe-75ce-478b-9c7c-0edc1e2a0a7e"/>
    <ds:schemaRef ds:uri="http://schemas.microsoft.com/sharepoint/v3"/>
    <ds:schemaRef ds:uri="7b5c543b-ce41-4bf0-887e-be718118a899"/>
  </ds:schemaRefs>
</ds:datastoreItem>
</file>

<file path=customXml/itemProps2.xml><?xml version="1.0" encoding="utf-8"?>
<ds:datastoreItem xmlns:ds="http://schemas.openxmlformats.org/officeDocument/2006/customXml" ds:itemID="{9B0FC084-DA9F-4962-A6A3-D9B77048AD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08A339-C3FD-480C-8CF9-2EBB4D92A3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b5c543b-ce41-4bf0-887e-be718118a899"/>
    <ds:schemaRef ds:uri="c5e47e47-aed6-42ed-92ac-f923200f30aa"/>
    <ds:schemaRef ds:uri="91caf6fe-75ce-478b-9c7c-0edc1e2a0a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Custom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Zoë Tunstall</dc:creator>
  <cp:lastModifiedBy>Zoë Tunstall</cp:lastModifiedBy>
  <cp:revision>1</cp:revision>
  <dcterms:created xsi:type="dcterms:W3CDTF">2025-03-24T20:48:10Z</dcterms:created>
  <dcterms:modified xsi:type="dcterms:W3CDTF">2025-03-24T21:03:23Z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0x010100F1C6DADE57D6CF43B91F07824CAC04C9</vt:lpwstr>
  </property>
  <property fmtid="{D5CDD505-2E9C-101B-9397-08002B2CF9AE}" pid="3" name="MediaServiceImageTags">
    <vt:lpwstr/>
  </property>
</Properties>
</file>