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8BC70-ECB8-40DD-B28A-317AECDDF8B6}" v="1" dt="2025-03-24T21:03:37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03C8BC70-ECB8-40DD-B28A-317AECDDF8B6}"/>
    <pc:docChg chg="modSld">
      <pc:chgData name="Zoë Tunstall" userId="e0a72786-713a-4df2-bb92-da82a6ab9fc3" providerId="ADAL" clId="{03C8BC70-ECB8-40DD-B28A-317AECDDF8B6}" dt="2025-03-24T21:03:37.281" v="0"/>
      <pc:docMkLst>
        <pc:docMk/>
      </pc:docMkLst>
      <pc:sldChg chg="modSp">
        <pc:chgData name="Zoë Tunstall" userId="e0a72786-713a-4df2-bb92-da82a6ab9fc3" providerId="ADAL" clId="{03C8BC70-ECB8-40DD-B28A-317AECDDF8B6}" dt="2025-03-24T21:03:37.281" v="0"/>
        <pc:sldMkLst>
          <pc:docMk/>
          <pc:sldMk cId="402036181" sldId="257"/>
        </pc:sldMkLst>
        <pc:picChg chg="mod">
          <ac:chgData name="Zoë Tunstall" userId="e0a72786-713a-4df2-bb92-da82a6ab9fc3" providerId="ADAL" clId="{03C8BC70-ECB8-40DD-B28A-317AECDDF8B6}" dt="2025-03-24T21:03:37.281" v="0"/>
          <ac:picMkLst>
            <pc:docMk/>
            <pc:sldMk cId="402036181" sldId="257"/>
            <ac:picMk id="3" creationId="{B0440D26-E859-4335-6E2C-330C3C1AAB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AA50-9250-AE31-2339-3E6E583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028EB-CE5B-0044-E507-4FCE4535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540C-EBC5-4980-8C9C-C8B8BBD69B0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39FFE-CE9D-DE2C-6ED1-14C96671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ABA12-0E31-9166-C3FC-E023097C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AB70-2353-4AFD-A955-59A6CBD7A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82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E05037-E1C4-52AD-60EB-C19CB02D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20AED-D7EA-7698-9E8F-748F52D68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B6680-7795-09E1-3CC5-898C5022B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55540C-EBC5-4980-8C9C-C8B8BBD69B0C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BA1F3-4085-50EC-BC2F-6409789A5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2329B-F658-F72E-724D-BBDD3FFDE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FAB70-2353-4AFD-A955-59A6CBD7A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V1PvweCOLJQ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FD416C-481D-F805-E227-C4EE77E7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A8319-1889-C833-6A7B-E355250DA1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761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14DEF7-6C82-A2E9-B7C4-F88BB8B2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3E1D9-D489-B7B1-FD0F-231247906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88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B01303-694C-8CC2-BECC-3E7D3C83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B0440D26-E859-4335-6E2C-330C3C1AAB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61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12B267-0330-E3E6-D56C-802AFCD6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4970D-4D93-9E39-34E2-C7F0547AF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61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102F92-0D29-08D2-4CA1-31F702CE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52F89-7484-3589-1DB4-7C697FADED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888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3BDA91-77FA-906E-2D29-516B98AA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341D1-E4C4-8899-38D3-6B722A690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11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AB0D7A-0729-6308-42D8-B1516FD1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AD63B-7385-7E2C-CA85-B3B47996D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34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930E4F-0B33-5269-32DE-3B5A89E3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0B6DD-8E52-3827-5FB9-DE347DD1C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604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B9ECDD-D1D2-E2DB-F9D1-4980C9D0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A13C5-6F12-36CA-C34A-C7F6FB3881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835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280DE1-8F33-D904-C98D-01539174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F9B99-41A2-8354-04CB-7D00D60648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020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CF89F-7ED7-47B2-A3C5-46CB1B60A88A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2.xml><?xml version="1.0" encoding="utf-8"?>
<ds:datastoreItem xmlns:ds="http://schemas.openxmlformats.org/officeDocument/2006/customXml" ds:itemID="{2BA061BA-30AB-451C-8831-7EB7ED2D97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892CB0-542D-49FC-BA02-4423E47BA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2025-03-24T20:54:04Z</dcterms:created>
  <dcterms:modified xsi:type="dcterms:W3CDTF">2025-03-24T21:03:38Z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