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24384000" cy="13716000"/>
  <p:notesSz cx="6858000" cy="9144000"/>
  <p:defaultTextStyle>
    <a:defPPr>
      <a:defRPr lang="en-US"/>
    </a:defPPr>
    <a:lvl1pPr marL="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6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0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4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8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200" algn="l" defTabSz="1828800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F36732-5EA2-42C0-A2DF-774FA9F72CC7}" v="1" dt="2025-03-24T21:04:01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1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oë Tunstall" userId="e0a72786-713a-4df2-bb92-da82a6ab9fc3" providerId="ADAL" clId="{1AF36732-5EA2-42C0-A2DF-774FA9F72CC7}"/>
    <pc:docChg chg="modSld">
      <pc:chgData name="Zoë Tunstall" userId="e0a72786-713a-4df2-bb92-da82a6ab9fc3" providerId="ADAL" clId="{1AF36732-5EA2-42C0-A2DF-774FA9F72CC7}" dt="2025-03-24T21:04:01.837" v="0"/>
      <pc:docMkLst>
        <pc:docMk/>
      </pc:docMkLst>
      <pc:sldChg chg="modSp">
        <pc:chgData name="Zoë Tunstall" userId="e0a72786-713a-4df2-bb92-da82a6ab9fc3" providerId="ADAL" clId="{1AF36732-5EA2-42C0-A2DF-774FA9F72CC7}" dt="2025-03-24T21:04:01.837" v="0"/>
        <pc:sldMkLst>
          <pc:docMk/>
          <pc:sldMk cId="4227039122" sldId="257"/>
        </pc:sldMkLst>
        <pc:picChg chg="mod">
          <ac:chgData name="Zoë Tunstall" userId="e0a72786-713a-4df2-bb92-da82a6ab9fc3" providerId="ADAL" clId="{1AF36732-5EA2-42C0-A2DF-774FA9F72CC7}" dt="2025-03-24T21:04:01.837" v="0"/>
          <ac:picMkLst>
            <pc:docMk/>
            <pc:sldMk cId="4227039122" sldId="257"/>
            <ac:picMk id="3" creationId="{AFF8CFA6-2473-F054-7FCE-5480950EFA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04F56-45C7-DB9F-8910-A9E02452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2698E0-86C1-CFDF-A2D1-9D061A90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41036-C113-4750-9F03-2FEAA6292E17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27ECB1-05CB-4D1D-757A-F58522A98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E20A3-D97A-AF6F-F8D8-914149F0B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8D15A-CFF4-4D34-9166-3073CEFC9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06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69CDAA-B527-3ECB-3341-9280939F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4065B-9EBD-99DE-6074-1F8E578D8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37CE9-7A0F-DC50-4134-18404C8DA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E41036-C113-4750-9F03-2FEAA6292E17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82203-2A0C-4EAD-596A-8ECEADA823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26375-AFD7-D53F-7C0E-EFED84DCA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8D15A-CFF4-4D34-9166-3073CEFC964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714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ZlZiRCn88Ds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BE1A14-D85E-FF45-FA36-93C5C45AA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E4E03-9585-7B9C-2103-B7022E9B95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983349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A31A27-916C-163F-575C-4731E5433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AA97A-BA02-ADD9-EEB5-8A73AF5EF8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54238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597187-8845-35FD-58D4-90EEAFC04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AFF8CFA6-2473-F054-7FCE-5480950EFA4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03912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84AAEF-E84C-BDC6-807F-90DBF639D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73F34-C0B6-0DA4-8C20-06D4A1685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20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93FFACF-F1DA-6D1E-0DDD-38571F694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FAA5A-BAD7-D179-EEA2-3B4530EC78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62106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333B864-9BD5-F582-992D-D2161161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20072-06A0-8566-413D-6DC175DEFE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8372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62F2B2-431F-151A-8020-502CAE898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E585FE-0C88-01ED-24CA-6B562E92F4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7731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42CFBB-B53A-8012-F31D-70FA54D8C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DEF88-06E0-DE32-7B82-72C10DBEF7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9703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47ED13E-4EE9-62E5-A7A9-EA86C49E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560F77-9A72-1175-59E0-F4C60E33ED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05372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6A1ED-51B5-30C8-60BE-FDAEEF058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B0635-86E5-9D6E-C51B-FF6CD5410FF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19148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C6DADE57D6CF43B91F07824CAC04C9" ma:contentTypeVersion="21" ma:contentTypeDescription="Create a new document." ma:contentTypeScope="" ma:versionID="5a79be1209438791bd3730f028fb06f9">
  <xsd:schema xmlns:xsd="http://www.w3.org/2001/XMLSchema" xmlns:xs="http://www.w3.org/2001/XMLSchema" xmlns:p="http://schemas.microsoft.com/office/2006/metadata/properties" xmlns:ns1="http://schemas.microsoft.com/sharepoint/v3" xmlns:ns2="7b5c543b-ce41-4bf0-887e-be718118a899" xmlns:ns3="c5e47e47-aed6-42ed-92ac-f923200f30aa" xmlns:ns4="91caf6fe-75ce-478b-9c7c-0edc1e2a0a7e" targetNamespace="http://schemas.microsoft.com/office/2006/metadata/properties" ma:root="true" ma:fieldsID="6c6d9c1d32e29d03e62888652673dd22" ns1:_="" ns2:_="" ns3:_="" ns4:_="">
    <xsd:import namespace="http://schemas.microsoft.com/sharepoint/v3"/>
    <xsd:import namespace="7b5c543b-ce41-4bf0-887e-be718118a899"/>
    <xsd:import namespace="c5e47e47-aed6-42ed-92ac-f923200f30aa"/>
    <xsd:import namespace="91caf6fe-75ce-478b-9c7c-0edc1e2a0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5c543b-ce41-4bf0-887e-be718118a8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657a91f-fe9e-4f09-8fd2-640c539578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47e47-aed6-42ed-92ac-f923200f30a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caf6fe-75ce-478b-9c7c-0edc1e2a0a7e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7232ddbc-3c97-4ef6-8f03-ab7b2c0e3262}" ma:internalName="TaxCatchAll" ma:showField="CatchAllData" ma:web="c5e47e47-aed6-42ed-92ac-f923200f30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caf6fe-75ce-478b-9c7c-0edc1e2a0a7e" xsi:nil="true"/>
    <_ip_UnifiedCompliancePolicyUIAction xmlns="http://schemas.microsoft.com/sharepoint/v3" xsi:nil="true"/>
    <lcf76f155ced4ddcb4097134ff3c332f xmlns="7b5c543b-ce41-4bf0-887e-be718118a899">
      <Terms xmlns="http://schemas.microsoft.com/office/infopath/2007/PartnerControls"/>
    </lcf76f155ced4ddcb4097134ff3c332f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646732-1928-4467-942E-A158573D93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E537D4-EFB1-433C-9BB8-4D5BC4AD3C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b5c543b-ce41-4bf0-887e-be718118a899"/>
    <ds:schemaRef ds:uri="c5e47e47-aed6-42ed-92ac-f923200f30aa"/>
    <ds:schemaRef ds:uri="91caf6fe-75ce-478b-9c7c-0edc1e2a0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1727FBC-8EAB-4D04-9278-41F6D46C033B}">
  <ds:schemaRefs>
    <ds:schemaRef ds:uri="http://schemas.microsoft.com/office/2006/metadata/properties"/>
    <ds:schemaRef ds:uri="http://schemas.microsoft.com/office/infopath/2007/PartnerControls"/>
    <ds:schemaRef ds:uri="91caf6fe-75ce-478b-9c7c-0edc1e2a0a7e"/>
    <ds:schemaRef ds:uri="http://schemas.microsoft.com/sharepoint/v3"/>
    <ds:schemaRef ds:uri="7b5c543b-ce41-4bf0-887e-be718118a89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Custom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Zoë Tunstall</dc:creator>
  <cp:lastModifiedBy>Zoë Tunstall</cp:lastModifiedBy>
  <cp:revision>1</cp:revision>
  <dcterms:created xsi:type="dcterms:W3CDTF">2025-03-24T20:58:01Z</dcterms:created>
  <dcterms:modified xsi:type="dcterms:W3CDTF">2025-03-24T21:04:03Z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0x010100F1C6DADE57D6CF43B91F07824CAC04C9</vt:lpwstr>
  </property>
  <property fmtid="{D5CDD505-2E9C-101B-9397-08002B2CF9AE}" pid="3" name="MediaServiceImageTags">
    <vt:lpwstr/>
  </property>
</Properties>
</file>