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71854-E85D-4C45-98B5-E6A3E6C9729B}" v="1" dt="2025-03-24T21:04:14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A1C71854-E85D-4C45-98B5-E6A3E6C9729B}"/>
    <pc:docChg chg="modSld">
      <pc:chgData name="Zoë Tunstall" userId="e0a72786-713a-4df2-bb92-da82a6ab9fc3" providerId="ADAL" clId="{A1C71854-E85D-4C45-98B5-E6A3E6C9729B}" dt="2025-03-24T21:04:14.119" v="0"/>
      <pc:docMkLst>
        <pc:docMk/>
      </pc:docMkLst>
      <pc:sldChg chg="modSp">
        <pc:chgData name="Zoë Tunstall" userId="e0a72786-713a-4df2-bb92-da82a6ab9fc3" providerId="ADAL" clId="{A1C71854-E85D-4C45-98B5-E6A3E6C9729B}" dt="2025-03-24T21:04:14.119" v="0"/>
        <pc:sldMkLst>
          <pc:docMk/>
          <pc:sldMk cId="2998207429" sldId="257"/>
        </pc:sldMkLst>
        <pc:picChg chg="mod">
          <ac:chgData name="Zoë Tunstall" userId="e0a72786-713a-4df2-bb92-da82a6ab9fc3" providerId="ADAL" clId="{A1C71854-E85D-4C45-98B5-E6A3E6C9729B}" dt="2025-03-24T21:04:14.119" v="0"/>
          <ac:picMkLst>
            <pc:docMk/>
            <pc:sldMk cId="2998207429" sldId="257"/>
            <ac:picMk id="3" creationId="{AF7CEFD5-D68F-6747-DBAF-DE11AEC825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C8B0-E64A-281D-28FF-3BE7EADA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4D615-1A60-2BCB-47A5-1E8CA02A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668B-47D4-4123-91A3-D8796B5BBA96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E4878-380B-0B87-185D-EC7801F9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37C0E-D0E4-9F31-A7B7-FD155E4C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BABF-567B-4267-A79C-67BC15D7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9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A65D1-A6B6-D187-DD19-5CE77BDB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CD824-6178-9FB5-3B8A-A6ACFD50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DD0F-623A-11ED-4E20-BEB3734DF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6668B-47D4-4123-91A3-D8796B5BBA96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F03E5-1514-0F0D-564E-B80D659EB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1BDA-DDBF-E1BC-D687-B5C2401AA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4BABF-567B-4267-A79C-67BC15D7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9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ZOszDF7VN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F5C22-CA33-9B76-D047-876C086C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EC193-594A-8CA3-A40C-070A326C6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90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FE437B-7A8D-36EB-50E4-C6F5CEEB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93A34-13C9-EC73-1805-DB656E03A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10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4799F-B8BE-BC9C-A7DD-2AB5BD05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F7CEFD5-D68F-6747-DBAF-DE11AEC825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7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9F984-E34C-7395-B0D2-F389AB85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80E10-9B02-B2FD-338D-FB52AF5C6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3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2C18D0-D95E-E8B0-F593-6C320045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66BB0-5D48-684B-0303-FE8FD3A88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011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86666-96D8-932A-0598-CF41E12A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4842-017C-9D40-E204-67B398839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06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1DDAE-C929-D50F-9C5A-DCAD5B80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28EFF-8E87-4B46-3B76-35864296DB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164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BF65F-2276-ACB4-53B9-8F4F0864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3F789-5FBE-5933-AD82-7105C323AD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83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F025B-76B5-510E-8125-C79E6590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08E78-1AFB-404B-27DE-65622F29C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21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5F6222-89AC-3743-5A8B-C1F4EDEF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ACF04-183B-3F35-4890-42ED09406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9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7A995-FC0D-4271-BC09-D7C833BE89FF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B97F7647-5DBF-463A-80B2-96527CCC7B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E98EA-979E-4739-8231-0AA83B79D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2025-03-24T21:02:00Z</dcterms:created>
  <dcterms:modified xsi:type="dcterms:W3CDTF">2025-03-24T21:04:19Z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