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A_B76FE798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86" r:id="rId4"/>
    <p:sldId id="288" r:id="rId5"/>
    <p:sldId id="305" r:id="rId6"/>
    <p:sldId id="302" r:id="rId7"/>
    <p:sldId id="290" r:id="rId8"/>
    <p:sldId id="300" r:id="rId9"/>
    <p:sldId id="307" r:id="rId10"/>
    <p:sldId id="292" r:id="rId11"/>
    <p:sldId id="293" r:id="rId12"/>
    <p:sldId id="294" r:id="rId13"/>
    <p:sldId id="295" r:id="rId14"/>
    <p:sldId id="304" r:id="rId15"/>
    <p:sldId id="298" r:id="rId16"/>
    <p:sldId id="297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728908-9952-C8EC-BCDA-2166FF5C967A}" name="Zoë Tunstall" initials="ZT" userId="S::zoe.tunstall@lambethpalace.org.uk::e0a72786-713a-4df2-bb92-da82a6ab9f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5DED8-DE1F-40F6-A61A-7D92D6DD13AF}" v="2" dt="2025-04-07T09:22:44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/>
    <p:restoredTop sz="94694"/>
  </p:normalViewPr>
  <p:slideViewPr>
    <p:cSldViewPr snapToGrid="0">
      <p:cViewPr varScale="1">
        <p:scale>
          <a:sx n="106" d="100"/>
          <a:sy n="106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1BD41C15-94F0-4256-A543-B4B4E862F08D}"/>
    <pc:docChg chg="custSel addSld delSld modSld">
      <pc:chgData name="Zoë Tunstall" userId="e0a72786-713a-4df2-bb92-da82a6ab9fc3" providerId="ADAL" clId="{1BD41C15-94F0-4256-A543-B4B4E862F08D}" dt="2024-07-08T10:13:52.838" v="10" actId="47"/>
      <pc:docMkLst>
        <pc:docMk/>
      </pc:docMkLst>
      <pc:sldChg chg="addSp delSp modSp mod modAnim">
        <pc:chgData name="Zoë Tunstall" userId="e0a72786-713a-4df2-bb92-da82a6ab9fc3" providerId="ADAL" clId="{1BD41C15-94F0-4256-A543-B4B4E862F08D}" dt="2024-07-08T10:13:16.815" v="6" actId="171"/>
        <pc:sldMkLst>
          <pc:docMk/>
          <pc:sldMk cId="1125681101" sldId="289"/>
        </pc:sldMkLst>
      </pc:sldChg>
      <pc:sldChg chg="del delCm">
        <pc:chgData name="Zoë Tunstall" userId="e0a72786-713a-4df2-bb92-da82a6ab9fc3" providerId="ADAL" clId="{1BD41C15-94F0-4256-A543-B4B4E862F08D}" dt="2024-07-08T10:13:33.723" v="8" actId="47"/>
        <pc:sldMkLst>
          <pc:docMk/>
          <pc:sldMk cId="391619961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Zoë Tunstall" userId="e0a72786-713a-4df2-bb92-da82a6ab9fc3" providerId="ADAL" clId="{1BD41C15-94F0-4256-A543-B4B4E862F08D}" dt="2024-07-08T10:12:54.202" v="0"/>
              <pc2:cmMkLst xmlns:pc2="http://schemas.microsoft.com/office/powerpoint/2019/9/main/command">
                <pc:docMk/>
                <pc:sldMk cId="391619961" sldId="291"/>
                <pc2:cmMk id="{01CA6EB8-8272-4D13-AEF2-9D9579441A76}"/>
              </pc2:cmMkLst>
            </pc226:cmChg>
          </p:ext>
        </pc:extLst>
      </pc:sldChg>
      <pc:sldChg chg="del">
        <pc:chgData name="Zoë Tunstall" userId="e0a72786-713a-4df2-bb92-da82a6ab9fc3" providerId="ADAL" clId="{1BD41C15-94F0-4256-A543-B4B4E862F08D}" dt="2024-07-08T10:13:52.838" v="10" actId="47"/>
        <pc:sldMkLst>
          <pc:docMk/>
          <pc:sldMk cId="59384944" sldId="301"/>
        </pc:sldMkLst>
      </pc:sldChg>
      <pc:sldChg chg="add">
        <pc:chgData name="Zoë Tunstall" userId="e0a72786-713a-4df2-bb92-da82a6ab9fc3" providerId="ADAL" clId="{1BD41C15-94F0-4256-A543-B4B4E862F08D}" dt="2024-07-08T10:13:31.213" v="7"/>
        <pc:sldMkLst>
          <pc:docMk/>
          <pc:sldMk cId="1552307167" sldId="303"/>
        </pc:sldMkLst>
      </pc:sldChg>
      <pc:sldChg chg="add">
        <pc:chgData name="Zoë Tunstall" userId="e0a72786-713a-4df2-bb92-da82a6ab9fc3" providerId="ADAL" clId="{1BD41C15-94F0-4256-A543-B4B4E862F08D}" dt="2024-07-08T10:13:50.980" v="9"/>
        <pc:sldMkLst>
          <pc:docMk/>
          <pc:sldMk cId="706223387" sldId="304"/>
        </pc:sldMkLst>
      </pc:sldChg>
    </pc:docChg>
  </pc:docChgLst>
  <pc:docChgLst>
    <pc:chgData name="Zoë Tunstall" userId="e0a72786-713a-4df2-bb92-da82a6ab9fc3" providerId="ADAL" clId="{007AFBF5-A941-4600-982E-AC71BCB47447}"/>
    <pc:docChg chg="undo custSel addSld delSld modSld">
      <pc:chgData name="Zoë Tunstall" userId="e0a72786-713a-4df2-bb92-da82a6ab9fc3" providerId="ADAL" clId="{007AFBF5-A941-4600-982E-AC71BCB47447}" dt="2024-09-06T13:42:53.578" v="13" actId="47"/>
      <pc:docMkLst>
        <pc:docMk/>
      </pc:docMkLst>
      <pc:sldChg chg="del">
        <pc:chgData name="Zoë Tunstall" userId="e0a72786-713a-4df2-bb92-da82a6ab9fc3" providerId="ADAL" clId="{007AFBF5-A941-4600-982E-AC71BCB47447}" dt="2024-09-06T13:40:08.776" v="11" actId="47"/>
        <pc:sldMkLst>
          <pc:docMk/>
          <pc:sldMk cId="1125681101" sldId="289"/>
        </pc:sldMkLst>
      </pc:sldChg>
      <pc:sldChg chg="addSp delSp modSp del mod addAnim delAnim modAnim">
        <pc:chgData name="Zoë Tunstall" userId="e0a72786-713a-4df2-bb92-da82a6ab9fc3" providerId="ADAL" clId="{007AFBF5-A941-4600-982E-AC71BCB47447}" dt="2024-09-06T13:42:53.578" v="13" actId="47"/>
        <pc:sldMkLst>
          <pc:docMk/>
          <pc:sldMk cId="1552307167" sldId="303"/>
        </pc:sldMkLst>
      </pc:sldChg>
      <pc:sldChg chg="addSp delSp modSp add mod">
        <pc:chgData name="Zoë Tunstall" userId="e0a72786-713a-4df2-bb92-da82a6ab9fc3" providerId="ADAL" clId="{007AFBF5-A941-4600-982E-AC71BCB47447}" dt="2024-09-06T13:40:02.209" v="10"/>
        <pc:sldMkLst>
          <pc:docMk/>
          <pc:sldMk cId="3587583827" sldId="305"/>
        </pc:sldMkLst>
      </pc:sldChg>
      <pc:sldChg chg="add">
        <pc:chgData name="Zoë Tunstall" userId="e0a72786-713a-4df2-bb92-da82a6ab9fc3" providerId="ADAL" clId="{007AFBF5-A941-4600-982E-AC71BCB47447}" dt="2024-09-06T13:42:52.103" v="12"/>
        <pc:sldMkLst>
          <pc:docMk/>
          <pc:sldMk cId="2013415133" sldId="306"/>
        </pc:sldMkLst>
      </pc:sldChg>
    </pc:docChg>
  </pc:docChgLst>
  <pc:docChgLst>
    <pc:chgData name="Zoë Tunstall" userId="e0a72786-713a-4df2-bb92-da82a6ab9fc3" providerId="ADAL" clId="{1565DED8-DE1F-40F6-A61A-7D92D6DD13AF}"/>
    <pc:docChg chg="custSel addSld delSld modSld">
      <pc:chgData name="Zoë Tunstall" userId="e0a72786-713a-4df2-bb92-da82a6ab9fc3" providerId="ADAL" clId="{1565DED8-DE1F-40F6-A61A-7D92D6DD13AF}" dt="2025-04-07T09:22:46.418" v="16" actId="47"/>
      <pc:docMkLst>
        <pc:docMk/>
      </pc:docMkLst>
      <pc:sldChg chg="addSp delSp modSp del mod delAnim modAnim">
        <pc:chgData name="Zoë Tunstall" userId="e0a72786-713a-4df2-bb92-da82a6ab9fc3" providerId="ADAL" clId="{1565DED8-DE1F-40F6-A61A-7D92D6DD13AF}" dt="2025-04-07T09:22:46.418" v="16" actId="47"/>
        <pc:sldMkLst>
          <pc:docMk/>
          <pc:sldMk cId="2013415133" sldId="306"/>
        </pc:sldMkLst>
        <pc:picChg chg="add mod">
          <ac:chgData name="Zoë Tunstall" userId="e0a72786-713a-4df2-bb92-da82a6ab9fc3" providerId="ADAL" clId="{1565DED8-DE1F-40F6-A61A-7D92D6DD13AF}" dt="2025-04-07T09:22:00.542" v="13" actId="1076"/>
          <ac:picMkLst>
            <pc:docMk/>
            <pc:sldMk cId="2013415133" sldId="306"/>
            <ac:picMk id="2" creationId="{125FDFA5-0BA8-C973-5FBC-68CEFD66F7F6}"/>
          </ac:picMkLst>
        </pc:picChg>
        <pc:picChg chg="mod ord">
          <ac:chgData name="Zoë Tunstall" userId="e0a72786-713a-4df2-bb92-da82a6ab9fc3" providerId="ADAL" clId="{1565DED8-DE1F-40F6-A61A-7D92D6DD13AF}" dt="2025-04-07T09:22:04.045" v="14" actId="1076"/>
          <ac:picMkLst>
            <pc:docMk/>
            <pc:sldMk cId="2013415133" sldId="306"/>
            <ac:picMk id="3" creationId="{94C91944-A378-C295-97D1-D4671A07B83D}"/>
          </ac:picMkLst>
        </pc:picChg>
        <pc:picChg chg="del">
          <ac:chgData name="Zoë Tunstall" userId="e0a72786-713a-4df2-bb92-da82a6ab9fc3" providerId="ADAL" clId="{1565DED8-DE1F-40F6-A61A-7D92D6DD13AF}" dt="2025-04-07T09:20:40.724" v="1" actId="478"/>
          <ac:picMkLst>
            <pc:docMk/>
            <pc:sldMk cId="2013415133" sldId="306"/>
            <ac:picMk id="7" creationId="{0C59D808-3A21-DF6F-40CC-B5F68F482230}"/>
          </ac:picMkLst>
        </pc:picChg>
      </pc:sldChg>
      <pc:sldChg chg="add">
        <pc:chgData name="Zoë Tunstall" userId="e0a72786-713a-4df2-bb92-da82a6ab9fc3" providerId="ADAL" clId="{1565DED8-DE1F-40F6-A61A-7D92D6DD13AF}" dt="2025-04-07T09:22:44.753" v="15"/>
        <pc:sldMkLst>
          <pc:docMk/>
          <pc:sldMk cId="1552307167" sldId="307"/>
        </pc:sldMkLst>
      </pc:sldChg>
    </pc:docChg>
  </pc:docChgLst>
  <pc:docChgLst>
    <pc:chgData name="Zoë Tunstall" userId="e0a72786-713a-4df2-bb92-da82a6ab9fc3" providerId="ADAL" clId="{0822A48B-9CFF-47AB-8FEE-AA80A4CD072E}"/>
    <pc:docChg chg="undo custSel addSld delSld modSld">
      <pc:chgData name="Zoë Tunstall" userId="e0a72786-713a-4df2-bb92-da82a6ab9fc3" providerId="ADAL" clId="{0822A48B-9CFF-47AB-8FEE-AA80A4CD072E}" dt="2024-03-04T17:33:11.903" v="14" actId="700"/>
      <pc:docMkLst>
        <pc:docMk/>
      </pc:docMkLst>
      <pc:sldChg chg="del">
        <pc:chgData name="Zoë Tunstall" userId="e0a72786-713a-4df2-bb92-da82a6ab9fc3" providerId="ADAL" clId="{0822A48B-9CFF-47AB-8FEE-AA80A4CD072E}" dt="2024-03-04T17:32:29.827" v="2" actId="47"/>
        <pc:sldMkLst>
          <pc:docMk/>
          <pc:sldMk cId="4206362282" sldId="284"/>
        </pc:sldMkLst>
      </pc:sldChg>
      <pc:sldChg chg="del">
        <pc:chgData name="Zoë Tunstall" userId="e0a72786-713a-4df2-bb92-da82a6ab9fc3" providerId="ADAL" clId="{0822A48B-9CFF-47AB-8FEE-AA80A4CD072E}" dt="2024-03-04T17:32:29.128" v="1" actId="47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583719958" sldId="288"/>
        </pc:sldMkLst>
      </pc:sldChg>
      <pc:sldChg chg="addSp delSp modSp add mod modClrScheme chgLayout">
        <pc:chgData name="Zoë Tunstall" userId="e0a72786-713a-4df2-bb92-da82a6ab9fc3" providerId="ADAL" clId="{0822A48B-9CFF-47AB-8FEE-AA80A4CD072E}" dt="2024-03-04T17:33:11.903" v="14" actId="700"/>
        <pc:sldMkLst>
          <pc:docMk/>
          <pc:sldMk cId="1125681101" sldId="289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91619961" sldId="291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4164364817" sldId="293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542644667" sldId="294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2769101205" sldId="295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077564312" sldId="298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3367185555" sldId="299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7859673" sldId="300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59384944" sldId="301"/>
        </pc:sldMkLst>
      </pc:sldChg>
      <pc:sldChg chg="add">
        <pc:chgData name="Zoë Tunstall" userId="e0a72786-713a-4df2-bb92-da82a6ab9fc3" providerId="ADAL" clId="{0822A48B-9CFF-47AB-8FEE-AA80A4CD072E}" dt="2024-03-04T17:32:26.608" v="0"/>
        <pc:sldMkLst>
          <pc:docMk/>
          <pc:sldMk cId="702917133" sldId="302"/>
        </pc:sldMkLst>
      </pc:sldChg>
      <pc:sldChg chg="addSp delSp new add del mod">
        <pc:chgData name="Zoë Tunstall" userId="e0a72786-713a-4df2-bb92-da82a6ab9fc3" providerId="ADAL" clId="{0822A48B-9CFF-47AB-8FEE-AA80A4CD072E}" dt="2024-03-04T17:33:10.339" v="12" actId="680"/>
        <pc:sldMkLst>
          <pc:docMk/>
          <pc:sldMk cId="3164023733" sldId="303"/>
        </pc:sldMkLst>
      </pc:sldChg>
    </pc:docChg>
  </pc:docChgLst>
</pc:chgInfo>
</file>

<file path=ppt/comments/modernComment_12A_B76FE7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797827-3459-441A-A1FA-BB1419056C64}" authorId="{7A728908-9952-C8EC-BCDA-2166FF5C967A}" created="2024-03-01T16:44:08.446">
    <pc:sldMkLst xmlns:pc="http://schemas.microsoft.com/office/powerpoint/2013/main/command">
      <pc:docMk/>
      <pc:sldMk cId="3077564312" sldId="298"/>
    </pc:sldMkLst>
    <p188:txBody>
      <a:bodyPr/>
      <a:lstStyle/>
      <a:p>
        <a:r>
          <a:rPr lang="en-GB"/>
          <a:t>Or this v of slide 11?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microsoft.com/office/2018/10/relationships/comments" Target="../comments/modernComment_12A_B76FE79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Dy1lOqJznw?feature=oembed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o-S70stMzQ?feature=oembed" TargetMode="Externa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77CE-18BA-6DD3-36E6-F73ED2823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7520-7F19-D530-04C6-C4F9790A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759" y="4162103"/>
            <a:ext cx="8528481" cy="1325563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GB" dirty="0"/>
              <a:t>Reimagine: </a:t>
            </a:r>
            <a:br>
              <a:rPr lang="en-GB" dirty="0"/>
            </a:br>
            <a:r>
              <a:rPr lang="en-GB" dirty="0"/>
              <a:t>Reimagining monsters</a:t>
            </a:r>
          </a:p>
        </p:txBody>
      </p:sp>
    </p:spTree>
    <p:extLst>
      <p:ext uri="{BB962C8B-B14F-4D97-AF65-F5344CB8AC3E}">
        <p14:creationId xmlns:p14="http://schemas.microsoft.com/office/powerpoint/2010/main" val="542644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56BF-2520-6815-6337-0B414FB9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Walk</a:t>
            </a:r>
          </a:p>
        </p:txBody>
      </p:sp>
    </p:spTree>
    <p:extLst>
      <p:ext uri="{BB962C8B-B14F-4D97-AF65-F5344CB8AC3E}">
        <p14:creationId xmlns:p14="http://schemas.microsoft.com/office/powerpoint/2010/main" val="276910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9286951-086E-F89B-25FD-0EF7EB66E969}"/>
              </a:ext>
            </a:extLst>
          </p:cNvPr>
          <p:cNvGrpSpPr/>
          <p:nvPr/>
        </p:nvGrpSpPr>
        <p:grpSpPr>
          <a:xfrm>
            <a:off x="1405746" y="2465064"/>
            <a:ext cx="9380508" cy="2666230"/>
            <a:chOff x="1008758" y="2314143"/>
            <a:chExt cx="9380508" cy="2666230"/>
          </a:xfrm>
        </p:grpSpPr>
        <p:pic>
          <p:nvPicPr>
            <p:cNvPr id="3" name="Picture 2" descr="A white circle with blue and yellow text&#10;&#10;Description automatically generated">
              <a:extLst>
                <a:ext uri="{FF2B5EF4-FFF2-40B4-BE49-F238E27FC236}">
                  <a16:creationId xmlns:a16="http://schemas.microsoft.com/office/drawing/2014/main" id="{D49C6ABD-4A71-8366-D986-1F141731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3036" y="2314143"/>
              <a:ext cx="2666230" cy="2666230"/>
            </a:xfrm>
            <a:prstGeom prst="rect">
              <a:avLst/>
            </a:prstGeom>
          </p:spPr>
        </p:pic>
        <p:pic>
          <p:nvPicPr>
            <p:cNvPr id="4" name="Picture 3" descr="A white circle with yellow and red text&#10;&#10;Description automatically generated">
              <a:extLst>
                <a:ext uri="{FF2B5EF4-FFF2-40B4-BE49-F238E27FC236}">
                  <a16:creationId xmlns:a16="http://schemas.microsoft.com/office/drawing/2014/main" id="{4EA2D4E6-06DB-7A83-EB4A-F9B071B04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758" y="2314143"/>
              <a:ext cx="2666230" cy="2666230"/>
            </a:xfrm>
            <a:prstGeom prst="rect">
              <a:avLst/>
            </a:prstGeom>
          </p:spPr>
        </p:pic>
        <p:pic>
          <p:nvPicPr>
            <p:cNvPr id="5" name="Picture 4" descr="A white circle with red and yellow text&#10;&#10;Description automatically generated">
              <a:extLst>
                <a:ext uri="{FF2B5EF4-FFF2-40B4-BE49-F238E27FC236}">
                  <a16:creationId xmlns:a16="http://schemas.microsoft.com/office/drawing/2014/main" id="{EECFB172-5087-B8A0-2E3B-F75EB3F21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5897" y="2314143"/>
              <a:ext cx="2666230" cy="2666230"/>
            </a:xfrm>
            <a:prstGeom prst="rect">
              <a:avLst/>
            </a:prstGeom>
          </p:spPr>
        </p:pic>
      </p:grpSp>
      <p:sp>
        <p:nvSpPr>
          <p:cNvPr id="10" name="Title 3">
            <a:extLst>
              <a:ext uri="{FF2B5EF4-FFF2-40B4-BE49-F238E27FC236}">
                <a16:creationId xmlns:a16="http://schemas.microsoft.com/office/drawing/2014/main" id="{E83C9313-E941-17F2-3F5A-59799CBA949A}"/>
              </a:ext>
            </a:extLst>
          </p:cNvPr>
          <p:cNvSpPr txBox="1">
            <a:spLocks/>
          </p:cNvSpPr>
          <p:nvPr/>
        </p:nvSpPr>
        <p:spPr>
          <a:xfrm>
            <a:off x="1287780" y="1203960"/>
            <a:ext cx="9768840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Group guidelines</a:t>
            </a:r>
          </a:p>
        </p:txBody>
      </p:sp>
    </p:spTree>
    <p:extLst>
      <p:ext uri="{BB962C8B-B14F-4D97-AF65-F5344CB8AC3E}">
        <p14:creationId xmlns:p14="http://schemas.microsoft.com/office/powerpoint/2010/main" val="70622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78636-F8BC-8808-A1DB-2F349B1AB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463" y="3709210"/>
            <a:ext cx="3018207" cy="1945465"/>
          </a:xfrm>
        </p:spPr>
        <p:txBody>
          <a:bodyPr>
            <a:noAutofit/>
          </a:bodyPr>
          <a:lstStyle/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Ask a respectful question if you hear something you disagree with.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Avoid judging others.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Listen carefully in order to understand others’ perspectives.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0C486E-6270-BCFD-F320-FB673B3C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63" y="963628"/>
            <a:ext cx="9769475" cy="800100"/>
          </a:xfrm>
        </p:spPr>
        <p:txBody>
          <a:bodyPr/>
          <a:lstStyle/>
          <a:p>
            <a:r>
              <a:rPr lang="en-GB" dirty="0"/>
              <a:t>Explore some guidelines</a:t>
            </a:r>
          </a:p>
        </p:txBody>
      </p:sp>
      <p:pic>
        <p:nvPicPr>
          <p:cNvPr id="5" name="Picture 4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C1A836-5D34-3577-475F-4DE2EC3E8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957" y="1763728"/>
            <a:ext cx="1792364" cy="1792364"/>
          </a:xfrm>
          <a:prstGeom prst="rect">
            <a:avLst/>
          </a:prstGeom>
        </p:spPr>
      </p:pic>
      <p:pic>
        <p:nvPicPr>
          <p:cNvPr id="6" name="Picture 5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35BD7E79-9669-CC85-8F3F-2A9492098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79" y="1763728"/>
            <a:ext cx="1792364" cy="1792364"/>
          </a:xfrm>
          <a:prstGeom prst="rect">
            <a:avLst/>
          </a:prstGeom>
        </p:spPr>
      </p:pic>
      <p:pic>
        <p:nvPicPr>
          <p:cNvPr id="7" name="Picture 6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CF4328CD-223C-B806-4115-7D4FA067E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818" y="1763728"/>
            <a:ext cx="1792364" cy="1792364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62EC3BD-12FC-50B3-4EB1-C725BE34E284}"/>
              </a:ext>
            </a:extLst>
          </p:cNvPr>
          <p:cNvSpPr txBox="1">
            <a:spLocks/>
          </p:cNvSpPr>
          <p:nvPr/>
        </p:nvSpPr>
        <p:spPr>
          <a:xfrm>
            <a:off x="4644601" y="3709209"/>
            <a:ext cx="290279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Try to stay engaged and avoid distraction.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honest.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interrupt people.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Notice the thoughts and feelings you have during conversations.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373052F-A4C1-4F37-F2E9-9D5382B52D6B}"/>
              </a:ext>
            </a:extLst>
          </p:cNvPr>
          <p:cNvSpPr txBox="1">
            <a:spLocks/>
          </p:cNvSpPr>
          <p:nvPr/>
        </p:nvSpPr>
        <p:spPr>
          <a:xfrm>
            <a:off x="8001739" y="3709208"/>
            <a:ext cx="3406067" cy="194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A7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Be prepared for others to surprise you.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Don’t treat other people as a spokesperson for their culture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or community.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Remember that God is present in our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30775643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prayer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5304" y="2737610"/>
            <a:ext cx="6731671" cy="24693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Loving God, as we begin the Difference course together, inspire us to </a:t>
            </a:r>
            <a:r>
              <a:rPr lang="en-GB" sz="2800" b="1" dirty="0">
                <a:solidFill>
                  <a:srgbClr val="A72327"/>
                </a:solidFill>
              </a:rPr>
              <a:t>be curious</a:t>
            </a:r>
            <a:r>
              <a:rPr lang="en-GB" sz="2800" dirty="0"/>
              <a:t>, to </a:t>
            </a:r>
            <a:r>
              <a:rPr lang="en-GB" sz="2800" b="1" dirty="0">
                <a:solidFill>
                  <a:srgbClr val="A72327"/>
                </a:solidFill>
              </a:rPr>
              <a:t>be present </a:t>
            </a:r>
            <a:r>
              <a:rPr lang="en-GB" sz="2800" dirty="0"/>
              <a:t>and to </a:t>
            </a:r>
            <a:r>
              <a:rPr lang="en-GB" sz="2800" b="1" dirty="0">
                <a:solidFill>
                  <a:srgbClr val="A72327"/>
                </a:solidFill>
              </a:rPr>
              <a:t>reimagine</a:t>
            </a:r>
            <a:r>
              <a:rPr lang="en-GB" sz="2800" dirty="0"/>
              <a:t> as we seek a world where everyone can flourish.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8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5837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Youth films: 01 - The Big Picture">
            <a:hlinkClick r:id="" action="ppaction://media"/>
            <a:extLst>
              <a:ext uri="{FF2B5EF4-FFF2-40B4-BE49-F238E27FC236}">
                <a16:creationId xmlns:a16="http://schemas.microsoft.com/office/drawing/2014/main" id="{3A16BEA9-0C45-A099-794A-73848EC5F8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4" name="Picture 3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8B78F25E-FBEE-AA00-EBFD-DD02523AB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8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A5C6-46BC-8F60-0DDF-2E08D2D7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27" y="885547"/>
            <a:ext cx="9960746" cy="5086905"/>
          </a:xfrm>
        </p:spPr>
        <p:txBody>
          <a:bodyPr/>
          <a:lstStyle/>
          <a:p>
            <a:r>
              <a:rPr lang="en-GB" sz="4800" dirty="0"/>
              <a:t>Can you think of an example of difference, division or disagreement which matters to young people and which you’ve been aware of in the last month?</a:t>
            </a:r>
          </a:p>
        </p:txBody>
      </p:sp>
    </p:spTree>
    <p:extLst>
      <p:ext uri="{BB962C8B-B14F-4D97-AF65-F5344CB8AC3E}">
        <p14:creationId xmlns:p14="http://schemas.microsoft.com/office/powerpoint/2010/main" val="70291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John 10:10b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“I have come in order that you might have life – life in all its fullness.”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5160D9-8734-FDCA-53DF-FD0592E75049}"/>
              </a:ext>
            </a:extLst>
          </p:cNvPr>
          <p:cNvSpPr txBox="1">
            <a:spLocks/>
          </p:cNvSpPr>
          <p:nvPr/>
        </p:nvSpPr>
        <p:spPr>
          <a:xfrm>
            <a:off x="1346071" y="4213960"/>
            <a:ext cx="10123879" cy="166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06A1F-7012-C44C-79FE-FAE99F53D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8743987" cy="321595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is needed for everyone to flourish and live life in all its fullness?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How do our relationships with others impact this?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6D1AC-E83B-F050-D823-EC83BF0E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785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n introduction to the habits">
            <a:hlinkClick r:id="" action="ppaction://media"/>
            <a:extLst>
              <a:ext uri="{FF2B5EF4-FFF2-40B4-BE49-F238E27FC236}">
                <a16:creationId xmlns:a16="http://schemas.microsoft.com/office/drawing/2014/main" id="{244AA476-ED77-821F-0EB9-00B876C32F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7940" y="362139"/>
            <a:ext cx="10893335" cy="6154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051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93C23-648D-8530-98AE-E271EDB609BA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Curious: </a:t>
            </a:r>
          </a:p>
          <a:p>
            <a:pPr>
              <a:lnSpc>
                <a:spcPts val="6000"/>
              </a:lnSpc>
            </a:pPr>
            <a:r>
              <a:rPr lang="en-GB" dirty="0"/>
              <a:t>Against the clock!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7CEC-DD35-587C-C3D0-EE8AE47D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88050C-E99A-0CD4-C280-8AFCC1CE7689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Be Present:</a:t>
            </a:r>
          </a:p>
          <a:p>
            <a:pPr>
              <a:lnSpc>
                <a:spcPts val="6000"/>
              </a:lnSpc>
            </a:pPr>
            <a:r>
              <a:rPr lang="en-GB" dirty="0"/>
              <a:t>Take the register</a:t>
            </a:r>
          </a:p>
        </p:txBody>
      </p:sp>
    </p:spTree>
    <p:extLst>
      <p:ext uri="{BB962C8B-B14F-4D97-AF65-F5344CB8AC3E}">
        <p14:creationId xmlns:p14="http://schemas.microsoft.com/office/powerpoint/2010/main" val="4164364817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04BAE8C-7AA5-482A-9DF1-8F5485B1C8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034B37-8288-4AAF-BDBC-3D5005F8BBCC}"/>
</file>

<file path=customXml/itemProps3.xml><?xml version="1.0" encoding="utf-8"?>
<ds:datastoreItem xmlns:ds="http://schemas.openxmlformats.org/officeDocument/2006/customXml" ds:itemID="{57727A8C-3A6D-4081-8136-FA0439865CA0}"/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260</TotalTime>
  <Words>263</Words>
  <Application>Microsoft Office PowerPoint</Application>
  <PresentationFormat>Widescreen</PresentationFormat>
  <Paragraphs>35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PowerPoint Presentation</vt:lpstr>
      <vt:lpstr>Can you think of an example of difference, division or disagreement which matters to young people and which you’ve been aware of in the last month?</vt:lpstr>
      <vt:lpstr>John 10:10b</vt:lpstr>
      <vt:lpstr>Questions for discussion</vt:lpstr>
      <vt:lpstr>PowerPoint Presentation</vt:lpstr>
      <vt:lpstr>PowerPoint Presentation</vt:lpstr>
      <vt:lpstr>PowerPoint Presentation</vt:lpstr>
      <vt:lpstr>Reimagine:  Reimagining monsters</vt:lpstr>
      <vt:lpstr>Walk</vt:lpstr>
      <vt:lpstr>PowerPoint Presentation</vt:lpstr>
      <vt:lpstr>Explore some guidelines</vt:lpstr>
      <vt:lpstr>Closing prayer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2025-04-07T09:22:49Z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