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2A_B76FE798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86" r:id="rId5"/>
    <p:sldId id="288" r:id="rId6"/>
    <p:sldId id="305" r:id="rId7"/>
    <p:sldId id="302" r:id="rId8"/>
    <p:sldId id="290" r:id="rId9"/>
    <p:sldId id="300" r:id="rId10"/>
    <p:sldId id="307" r:id="rId11"/>
    <p:sldId id="292" r:id="rId12"/>
    <p:sldId id="293" r:id="rId13"/>
    <p:sldId id="294" r:id="rId14"/>
    <p:sldId id="295" r:id="rId15"/>
    <p:sldId id="304" r:id="rId16"/>
    <p:sldId id="298" r:id="rId17"/>
    <p:sldId id="297" r:id="rId18"/>
    <p:sldId id="29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728908-9952-C8EC-BCDA-2166FF5C967A}" name="Zoë Tunstall" initials="ZT" userId="S::zoe.tunstall@lambethpalace.org.uk::e0a72786-713a-4df2-bb92-da82a6ab9f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327"/>
    <a:srgbClr val="ED6921"/>
    <a:srgbClr val="00628C"/>
    <a:srgbClr val="549E80"/>
    <a:srgbClr val="93BAA6"/>
    <a:srgbClr val="FAC8A6"/>
    <a:srgbClr val="ACBACE"/>
    <a:srgbClr val="C4D6CB"/>
    <a:srgbClr val="00B5FF"/>
    <a:srgbClr val="4CA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11B29-7031-4D0E-A681-2FE316065BD9}" v="1" dt="2025-06-26T10:51:39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"/>
    <p:restoredTop sz="94694"/>
  </p:normalViewPr>
  <p:slideViewPr>
    <p:cSldViewPr snapToGrid="0">
      <p:cViewPr varScale="1">
        <p:scale>
          <a:sx n="97" d="100"/>
          <a:sy n="97" d="100"/>
        </p:scale>
        <p:origin x="42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007AFBF5-A941-4600-982E-AC71BCB47447}"/>
    <pc:docChg chg="undo custSel addSld delSld modSld">
      <pc:chgData name="Zoë Tunstall" userId="e0a72786-713a-4df2-bb92-da82a6ab9fc3" providerId="ADAL" clId="{007AFBF5-A941-4600-982E-AC71BCB47447}" dt="2024-09-06T13:42:53.578" v="13" actId="47"/>
      <pc:docMkLst>
        <pc:docMk/>
      </pc:docMkLst>
      <pc:sldChg chg="del">
        <pc:chgData name="Zoë Tunstall" userId="e0a72786-713a-4df2-bb92-da82a6ab9fc3" providerId="ADAL" clId="{007AFBF5-A941-4600-982E-AC71BCB47447}" dt="2024-09-06T13:40:08.776" v="11" actId="47"/>
        <pc:sldMkLst>
          <pc:docMk/>
          <pc:sldMk cId="1125681101" sldId="289"/>
        </pc:sldMkLst>
      </pc:sldChg>
      <pc:sldChg chg="addSp delSp modSp del mod addAnim delAnim modAnim">
        <pc:chgData name="Zoë Tunstall" userId="e0a72786-713a-4df2-bb92-da82a6ab9fc3" providerId="ADAL" clId="{007AFBF5-A941-4600-982E-AC71BCB47447}" dt="2024-09-06T13:42:53.578" v="13" actId="47"/>
        <pc:sldMkLst>
          <pc:docMk/>
          <pc:sldMk cId="1552307167" sldId="303"/>
        </pc:sldMkLst>
      </pc:sldChg>
      <pc:sldChg chg="addSp delSp modSp add mod">
        <pc:chgData name="Zoë Tunstall" userId="e0a72786-713a-4df2-bb92-da82a6ab9fc3" providerId="ADAL" clId="{007AFBF5-A941-4600-982E-AC71BCB47447}" dt="2024-09-06T13:40:02.209" v="10"/>
        <pc:sldMkLst>
          <pc:docMk/>
          <pc:sldMk cId="3587583827" sldId="305"/>
        </pc:sldMkLst>
      </pc:sldChg>
      <pc:sldChg chg="add">
        <pc:chgData name="Zoë Tunstall" userId="e0a72786-713a-4df2-bb92-da82a6ab9fc3" providerId="ADAL" clId="{007AFBF5-A941-4600-982E-AC71BCB47447}" dt="2024-09-06T13:42:52.103" v="12"/>
        <pc:sldMkLst>
          <pc:docMk/>
          <pc:sldMk cId="2013415133" sldId="306"/>
        </pc:sldMkLst>
      </pc:sldChg>
    </pc:docChg>
  </pc:docChgLst>
  <pc:docChgLst>
    <pc:chgData name="Zoë Tunstall" userId="e0a72786-713a-4df2-bb92-da82a6ab9fc3" providerId="ADAL" clId="{1565DED8-DE1F-40F6-A61A-7D92D6DD13AF}"/>
    <pc:docChg chg="custSel addSld delSld modSld">
      <pc:chgData name="Zoë Tunstall" userId="e0a72786-713a-4df2-bb92-da82a6ab9fc3" providerId="ADAL" clId="{1565DED8-DE1F-40F6-A61A-7D92D6DD13AF}" dt="2025-04-07T09:22:46.418" v="16" actId="47"/>
      <pc:docMkLst>
        <pc:docMk/>
      </pc:docMkLst>
      <pc:sldChg chg="addSp delSp modSp del mod delAnim modAnim">
        <pc:chgData name="Zoë Tunstall" userId="e0a72786-713a-4df2-bb92-da82a6ab9fc3" providerId="ADAL" clId="{1565DED8-DE1F-40F6-A61A-7D92D6DD13AF}" dt="2025-04-07T09:22:46.418" v="16" actId="47"/>
        <pc:sldMkLst>
          <pc:docMk/>
          <pc:sldMk cId="2013415133" sldId="306"/>
        </pc:sldMkLst>
      </pc:sldChg>
      <pc:sldChg chg="add">
        <pc:chgData name="Zoë Tunstall" userId="e0a72786-713a-4df2-bb92-da82a6ab9fc3" providerId="ADAL" clId="{1565DED8-DE1F-40F6-A61A-7D92D6DD13AF}" dt="2025-04-07T09:22:44.753" v="15"/>
        <pc:sldMkLst>
          <pc:docMk/>
          <pc:sldMk cId="1552307167" sldId="307"/>
        </pc:sldMkLst>
      </pc:sldChg>
    </pc:docChg>
  </pc:docChgLst>
  <pc:docChgLst>
    <pc:chgData name="Zoë Tunstall" userId="e0a72786-713a-4df2-bb92-da82a6ab9fc3" providerId="ADAL" clId="{1BD41C15-94F0-4256-A543-B4B4E862F08D}"/>
    <pc:docChg chg="custSel addSld delSld modSld">
      <pc:chgData name="Zoë Tunstall" userId="e0a72786-713a-4df2-bb92-da82a6ab9fc3" providerId="ADAL" clId="{1BD41C15-94F0-4256-A543-B4B4E862F08D}" dt="2024-07-08T10:13:52.838" v="10" actId="47"/>
      <pc:docMkLst>
        <pc:docMk/>
      </pc:docMkLst>
      <pc:sldChg chg="addSp delSp modSp mod modAnim">
        <pc:chgData name="Zoë Tunstall" userId="e0a72786-713a-4df2-bb92-da82a6ab9fc3" providerId="ADAL" clId="{1BD41C15-94F0-4256-A543-B4B4E862F08D}" dt="2024-07-08T10:13:16.815" v="6" actId="171"/>
        <pc:sldMkLst>
          <pc:docMk/>
          <pc:sldMk cId="1125681101" sldId="289"/>
        </pc:sldMkLst>
      </pc:sldChg>
      <pc:sldChg chg="del delCm">
        <pc:chgData name="Zoë Tunstall" userId="e0a72786-713a-4df2-bb92-da82a6ab9fc3" providerId="ADAL" clId="{1BD41C15-94F0-4256-A543-B4B4E862F08D}" dt="2024-07-08T10:13:33.723" v="8" actId="47"/>
        <pc:sldMkLst>
          <pc:docMk/>
          <pc:sldMk cId="391619961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Zoë Tunstall" userId="e0a72786-713a-4df2-bb92-da82a6ab9fc3" providerId="ADAL" clId="{1BD41C15-94F0-4256-A543-B4B4E862F08D}" dt="2024-07-08T10:12:54.202" v="0"/>
              <pc2:cmMkLst xmlns:pc2="http://schemas.microsoft.com/office/powerpoint/2019/9/main/command">
                <pc:docMk/>
                <pc:sldMk cId="391619961" sldId="291"/>
                <pc2:cmMk id="{01CA6EB8-8272-4D13-AEF2-9D9579441A76}"/>
              </pc2:cmMkLst>
            </pc226:cmChg>
          </p:ext>
        </pc:extLst>
      </pc:sldChg>
      <pc:sldChg chg="del">
        <pc:chgData name="Zoë Tunstall" userId="e0a72786-713a-4df2-bb92-da82a6ab9fc3" providerId="ADAL" clId="{1BD41C15-94F0-4256-A543-B4B4E862F08D}" dt="2024-07-08T10:13:52.838" v="10" actId="47"/>
        <pc:sldMkLst>
          <pc:docMk/>
          <pc:sldMk cId="59384944" sldId="301"/>
        </pc:sldMkLst>
      </pc:sldChg>
      <pc:sldChg chg="add">
        <pc:chgData name="Zoë Tunstall" userId="e0a72786-713a-4df2-bb92-da82a6ab9fc3" providerId="ADAL" clId="{1BD41C15-94F0-4256-A543-B4B4E862F08D}" dt="2024-07-08T10:13:31.213" v="7"/>
        <pc:sldMkLst>
          <pc:docMk/>
          <pc:sldMk cId="1552307167" sldId="303"/>
        </pc:sldMkLst>
      </pc:sldChg>
      <pc:sldChg chg="add">
        <pc:chgData name="Zoë Tunstall" userId="e0a72786-713a-4df2-bb92-da82a6ab9fc3" providerId="ADAL" clId="{1BD41C15-94F0-4256-A543-B4B4E862F08D}" dt="2024-07-08T10:13:50.980" v="9"/>
        <pc:sldMkLst>
          <pc:docMk/>
          <pc:sldMk cId="706223387" sldId="304"/>
        </pc:sldMkLst>
      </pc:sldChg>
    </pc:docChg>
  </pc:docChgLst>
  <pc:docChgLst>
    <pc:chgData name="Zoë Tunstall" userId="e0a72786-713a-4df2-bb92-da82a6ab9fc3" providerId="ADAL" clId="{03B11B29-7031-4D0E-A681-2FE316065BD9}"/>
    <pc:docChg chg="undo custSel modSld">
      <pc:chgData name="Zoë Tunstall" userId="e0a72786-713a-4df2-bb92-da82a6ab9fc3" providerId="ADAL" clId="{03B11B29-7031-4D0E-A681-2FE316065BD9}" dt="2025-06-26T10:51:51.557" v="10" actId="171"/>
      <pc:docMkLst>
        <pc:docMk/>
      </pc:docMkLst>
      <pc:sldChg chg="addSp delSp modSp mod delAnim modAnim">
        <pc:chgData name="Zoë Tunstall" userId="e0a72786-713a-4df2-bb92-da82a6ab9fc3" providerId="ADAL" clId="{03B11B29-7031-4D0E-A681-2FE316065BD9}" dt="2025-06-26T10:51:51.557" v="10" actId="171"/>
        <pc:sldMkLst>
          <pc:docMk/>
          <pc:sldMk cId="1552307167" sldId="307"/>
        </pc:sldMkLst>
        <pc:picChg chg="del">
          <ac:chgData name="Zoë Tunstall" userId="e0a72786-713a-4df2-bb92-da82a6ab9fc3" providerId="ADAL" clId="{03B11B29-7031-4D0E-A681-2FE316065BD9}" dt="2025-06-26T10:51:22.984" v="3" actId="478"/>
          <ac:picMkLst>
            <pc:docMk/>
            <pc:sldMk cId="1552307167" sldId="307"/>
            <ac:picMk id="2" creationId="{244AA476-ED77-821F-0EB9-00B876C32FF3}"/>
          </ac:picMkLst>
        </pc:picChg>
        <pc:picChg chg="mod ord">
          <ac:chgData name="Zoë Tunstall" userId="e0a72786-713a-4df2-bb92-da82a6ab9fc3" providerId="ADAL" clId="{03B11B29-7031-4D0E-A681-2FE316065BD9}" dt="2025-06-26T10:51:21.558" v="2" actId="167"/>
          <ac:picMkLst>
            <pc:docMk/>
            <pc:sldMk cId="1552307167" sldId="307"/>
            <ac:picMk id="3" creationId="{94C91944-A378-C295-97D1-D4671A07B83D}"/>
          </ac:picMkLst>
        </pc:picChg>
        <pc:picChg chg="add mod ord">
          <ac:chgData name="Zoë Tunstall" userId="e0a72786-713a-4df2-bb92-da82a6ab9fc3" providerId="ADAL" clId="{03B11B29-7031-4D0E-A681-2FE316065BD9}" dt="2025-06-26T10:51:51.557" v="10" actId="171"/>
          <ac:picMkLst>
            <pc:docMk/>
            <pc:sldMk cId="1552307167" sldId="307"/>
            <ac:picMk id="4" creationId="{3B3DF554-FF21-2646-9BD4-C058390FF476}"/>
          </ac:picMkLst>
        </pc:picChg>
      </pc:sldChg>
    </pc:docChg>
  </pc:docChgLst>
  <pc:docChgLst>
    <pc:chgData name="Zoë Tunstall" userId="e0a72786-713a-4df2-bb92-da82a6ab9fc3" providerId="ADAL" clId="{0822A48B-9CFF-47AB-8FEE-AA80A4CD072E}"/>
    <pc:docChg chg="undo custSel addSld delSld modSld">
      <pc:chgData name="Zoë Tunstall" userId="e0a72786-713a-4df2-bb92-da82a6ab9fc3" providerId="ADAL" clId="{0822A48B-9CFF-47AB-8FEE-AA80A4CD072E}" dt="2024-03-04T17:33:11.903" v="14" actId="700"/>
      <pc:docMkLst>
        <pc:docMk/>
      </pc:docMkLst>
      <pc:sldChg chg="del">
        <pc:chgData name="Zoë Tunstall" userId="e0a72786-713a-4df2-bb92-da82a6ab9fc3" providerId="ADAL" clId="{0822A48B-9CFF-47AB-8FEE-AA80A4CD072E}" dt="2024-03-04T17:32:29.827" v="2" actId="47"/>
        <pc:sldMkLst>
          <pc:docMk/>
          <pc:sldMk cId="4206362282" sldId="284"/>
        </pc:sldMkLst>
      </pc:sldChg>
      <pc:sldChg chg="del">
        <pc:chgData name="Zoë Tunstall" userId="e0a72786-713a-4df2-bb92-da82a6ab9fc3" providerId="ADAL" clId="{0822A48B-9CFF-47AB-8FEE-AA80A4CD072E}" dt="2024-03-04T17:32:29.128" v="1" actId="47"/>
        <pc:sldMkLst>
          <pc:docMk/>
          <pc:sldMk cId="406949460" sldId="285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3022058747" sldId="286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3583719958" sldId="288"/>
        </pc:sldMkLst>
      </pc:sldChg>
      <pc:sldChg chg="addSp delSp modSp add mod modClrScheme chgLayout">
        <pc:chgData name="Zoë Tunstall" userId="e0a72786-713a-4df2-bb92-da82a6ab9fc3" providerId="ADAL" clId="{0822A48B-9CFF-47AB-8FEE-AA80A4CD072E}" dt="2024-03-04T17:33:11.903" v="14" actId="700"/>
        <pc:sldMkLst>
          <pc:docMk/>
          <pc:sldMk cId="1125681101" sldId="289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3471388258" sldId="290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391619961" sldId="291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2500085322" sldId="292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4164364817" sldId="293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542644667" sldId="294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2769101205" sldId="295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1657857103" sldId="297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3077564312" sldId="298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3367185555" sldId="299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7859673" sldId="300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59384944" sldId="301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702917133" sldId="302"/>
        </pc:sldMkLst>
      </pc:sldChg>
      <pc:sldChg chg="addSp delSp new add del mod">
        <pc:chgData name="Zoë Tunstall" userId="e0a72786-713a-4df2-bb92-da82a6ab9fc3" providerId="ADAL" clId="{0822A48B-9CFF-47AB-8FEE-AA80A4CD072E}" dt="2024-03-04T17:33:10.339" v="12" actId="680"/>
        <pc:sldMkLst>
          <pc:docMk/>
          <pc:sldMk cId="3164023733" sldId="303"/>
        </pc:sldMkLst>
      </pc:sldChg>
    </pc:docChg>
  </pc:docChgLst>
</pc:chgInfo>
</file>

<file path=ppt/comments/modernComment_12A_B76FE79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7797827-3459-441A-A1FA-BB1419056C64}" authorId="{7A728908-9952-C8EC-BCDA-2166FF5C967A}" created="2024-03-01T16:44:08.446">
    <pc:sldMkLst xmlns:pc="http://schemas.microsoft.com/office/powerpoint/2013/main/command">
      <pc:docMk/>
      <pc:sldMk cId="3077564312" sldId="298"/>
    </pc:sldMkLst>
    <p188:txBody>
      <a:bodyPr/>
      <a:lstStyle/>
      <a:p>
        <a:r>
          <a:rPr lang="en-GB"/>
          <a:t>Or this v of slide 11?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87D940-8E37-B766-588E-8181215074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E7518-4BBC-4B33-C60C-69DF5A5F1C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1867B-94BE-744B-8E02-6EA5E1DCE429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CF272-3E65-0199-D24D-5C2F38B6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B7765-E724-6CB3-5ED8-A85EB5A22A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4555E-9C41-5B42-8482-A300D4F25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35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935FD-063E-E140-81CC-C14970545FB9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6DC1D-6D0A-FA43-A618-949EBDE59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3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1A85A0F-4B9D-CC9D-D468-874826F3A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47024"/>
            <a:ext cx="10721897" cy="4557132"/>
          </a:xfrm>
        </p:spPr>
        <p:txBody>
          <a:bodyPr/>
          <a:lstStyle>
            <a:lvl1pPr marL="0" indent="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48D255-4958-9C01-F003-06BD5482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D21B942-CE16-FB7D-70E2-C76A54501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70B14174-66A2-030B-8F11-9DE70E86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8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C7BD5ACF-6FEA-CBBA-7A69-9C569A38A2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orange puzzle piece in a circle&#10;&#10;Description automatically generated">
            <a:extLst>
              <a:ext uri="{FF2B5EF4-FFF2-40B4-BE49-F238E27FC236}">
                <a16:creationId xmlns:a16="http://schemas.microsoft.com/office/drawing/2014/main" id="{A6FC651B-72FC-C90A-548C-6CAFFD3F38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190B0B-E362-00D8-9FC1-EA46340EB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D53867-D73D-D9BC-84AE-B9437181E44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FAC8A6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0578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4D14DE3F-4024-9565-E1A6-C54979A32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50C6FCC8-40C7-A449-0F53-25E2FC70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7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ED692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ED6921"/>
              </a:buClr>
              <a:defRPr/>
            </a:lvl2pPr>
            <a:lvl3pPr>
              <a:lnSpc>
                <a:spcPct val="120000"/>
              </a:lnSpc>
              <a:buClr>
                <a:srgbClr val="ED6921"/>
              </a:buClr>
              <a:defRPr/>
            </a:lvl3pPr>
            <a:lvl4pPr>
              <a:lnSpc>
                <a:spcPct val="120000"/>
              </a:lnSpc>
              <a:buClr>
                <a:srgbClr val="ED6921"/>
              </a:buClr>
              <a:defRPr/>
            </a:lvl4pPr>
            <a:lvl5pPr>
              <a:lnSpc>
                <a:spcPct val="120000"/>
              </a:lnSpc>
              <a:buClr>
                <a:srgbClr val="ED692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5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F6CA6A59-53C3-C04A-51E1-0F47A23A36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green and white circle with a movie clapper&#10;&#10;Description automatically generated">
            <a:extLst>
              <a:ext uri="{FF2B5EF4-FFF2-40B4-BE49-F238E27FC236}">
                <a16:creationId xmlns:a16="http://schemas.microsoft.com/office/drawing/2014/main" id="{30BE6791-D1CD-3E91-F66B-0B42E25760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41204-AEFA-5CCE-CB5D-7D6F0B6E9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F1657-EB78-A9BC-3EFB-37C080FF89EA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Film</a:t>
            </a:r>
          </a:p>
        </p:txBody>
      </p:sp>
    </p:spTree>
    <p:extLst>
      <p:ext uri="{BB962C8B-B14F-4D97-AF65-F5344CB8AC3E}">
        <p14:creationId xmlns:p14="http://schemas.microsoft.com/office/powerpoint/2010/main" val="41894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E2F811B5-519A-44FF-EC10-762710355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green and white circle with a book&#10;&#10;Description automatically generated">
            <a:extLst>
              <a:ext uri="{FF2B5EF4-FFF2-40B4-BE49-F238E27FC236}">
                <a16:creationId xmlns:a16="http://schemas.microsoft.com/office/drawing/2014/main" id="{013ECF73-94A0-DF36-8F11-C0C7C8A7C2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2047C-AED8-DCA8-8538-D5CE7896B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DC634-36A8-86E5-C24F-39C851D6797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Bible story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8A3FB-6E8E-AA9A-F013-FC61D377E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28931" y="4809362"/>
            <a:ext cx="5934138" cy="1069975"/>
          </a:xfrm>
        </p:spPr>
        <p:txBody>
          <a:bodyPr>
            <a:noAutofit/>
          </a:bodyPr>
          <a:lstStyle>
            <a:lvl1pPr marL="0" indent="0" algn="ctr">
              <a:buNone/>
              <a:defRPr sz="4500" b="0">
                <a:solidFill>
                  <a:schemeClr val="bg1"/>
                </a:solidFill>
              </a:defRPr>
            </a:lvl1pPr>
            <a:lvl2pPr marL="457200" indent="0" algn="ctr">
              <a:buNone/>
              <a:defRPr b="0"/>
            </a:lvl2pPr>
            <a:lvl3pPr marL="914400" indent="0" algn="ctr">
              <a:buNone/>
              <a:defRPr b="0"/>
            </a:lvl3pPr>
            <a:lvl4pPr marL="1371600" indent="0" algn="ctr">
              <a:buNone/>
              <a:defRPr b="0"/>
            </a:lvl4pPr>
            <a:lvl5pPr marL="1828800" indent="0" algn="ctr">
              <a:buNone/>
              <a:defRPr b="0"/>
            </a:lvl5pPr>
          </a:lstStyle>
          <a:p>
            <a:pPr lvl="0"/>
            <a:r>
              <a:rPr lang="en-GB" dirty="0"/>
              <a:t>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73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15A7D2D2-F604-D3F9-41D2-44F5340184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981AB756-0208-154F-6241-2A62C1F9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74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549E80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549E80"/>
              </a:buClr>
              <a:defRPr/>
            </a:lvl2pPr>
            <a:lvl3pPr>
              <a:lnSpc>
                <a:spcPct val="120000"/>
              </a:lnSpc>
              <a:buClr>
                <a:srgbClr val="549E80"/>
              </a:buClr>
              <a:defRPr/>
            </a:lvl3pPr>
            <a:lvl4pPr>
              <a:lnSpc>
                <a:spcPct val="120000"/>
              </a:lnSpc>
              <a:buClr>
                <a:srgbClr val="549E80"/>
              </a:buClr>
              <a:defRPr/>
            </a:lvl4pPr>
            <a:lvl5pPr>
              <a:lnSpc>
                <a:spcPct val="120000"/>
              </a:lnSpc>
              <a:buClr>
                <a:srgbClr val="549E8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3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green circle with a white outline of a book&#10;&#10;Description automatically generated">
            <a:extLst>
              <a:ext uri="{FF2B5EF4-FFF2-40B4-BE49-F238E27FC236}">
                <a16:creationId xmlns:a16="http://schemas.microsoft.com/office/drawing/2014/main" id="{1078D85A-3DEB-9815-6B26-73CA217D5A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E6220D-7203-487B-4630-915502E9F83C}"/>
              </a:ext>
            </a:extLst>
          </p:cNvPr>
          <p:cNvSpPr txBox="1"/>
          <p:nvPr userDrawn="1"/>
        </p:nvSpPr>
        <p:spPr>
          <a:xfrm>
            <a:off x="3156202" y="1200488"/>
            <a:ext cx="49372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500" b="1" i="0" dirty="0">
                <a:solidFill>
                  <a:srgbClr val="93BAA6"/>
                </a:solidFill>
                <a:latin typeface="Outfit" pitchFamily="2" charset="0"/>
              </a:rPr>
              <a:t>Bible verse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9A1C58-D3FF-7B07-547F-1EAB607E4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6202" y="1908218"/>
            <a:ext cx="4654297" cy="78483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549E80"/>
                </a:solidFill>
              </a:defRPr>
            </a:lvl1pPr>
          </a:lstStyle>
          <a:p>
            <a:r>
              <a:rPr lang="en-GB" dirty="0"/>
              <a:t>Add Bible verse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7C6F3F-A133-B5A8-CBBD-074DA7C1AF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5950" y="3035300"/>
            <a:ext cx="7597394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1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C1AAF95-084F-9635-A402-68D06992E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blue puzzle piece on a white circle&#10;&#10;Description automatically generated">
            <a:extLst>
              <a:ext uri="{FF2B5EF4-FFF2-40B4-BE49-F238E27FC236}">
                <a16:creationId xmlns:a16="http://schemas.microsoft.com/office/drawing/2014/main" id="{4AB98605-E9E3-D35A-3972-D8172EAC6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27CF39-7CCF-DE87-5A60-A67E4F14D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626F5-9BE1-7C6E-DB18-98004EE2B946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ACBACE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365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Introduction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9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blue edges&#10;&#10;Description automatically generated">
            <a:extLst>
              <a:ext uri="{FF2B5EF4-FFF2-40B4-BE49-F238E27FC236}">
                <a16:creationId xmlns:a16="http://schemas.microsoft.com/office/drawing/2014/main" id="{A0CA28B1-AB10-CAA4-78F5-99AE2C1A3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FA1214D-FC9C-D2D8-9AFD-18E1F228A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00628C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00628C"/>
              </a:buClr>
              <a:defRPr/>
            </a:lvl2pPr>
            <a:lvl3pPr>
              <a:lnSpc>
                <a:spcPct val="120000"/>
              </a:lnSpc>
              <a:buClr>
                <a:srgbClr val="00628C"/>
              </a:buClr>
              <a:defRPr/>
            </a:lvl3pPr>
            <a:lvl4pPr>
              <a:lnSpc>
                <a:spcPct val="120000"/>
              </a:lnSpc>
              <a:buClr>
                <a:srgbClr val="00628C"/>
              </a:buClr>
              <a:defRPr/>
            </a:lvl4pPr>
            <a:lvl5pPr>
              <a:lnSpc>
                <a:spcPct val="120000"/>
              </a:lnSpc>
              <a:buClr>
                <a:srgbClr val="00628C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8D772C27-34DE-7162-D951-0C25B821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31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A9B43A59-34CC-287A-E015-CF438ADF91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8960019-7060-C3FC-FEF9-A78C503A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10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Vision 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F3860162-C81A-2D79-24DD-A2D1ABBBC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Picture 8" descr="A red and white circle with a push pin&#10;&#10;Description automatically generated">
            <a:extLst>
              <a:ext uri="{FF2B5EF4-FFF2-40B4-BE49-F238E27FC236}">
                <a16:creationId xmlns:a16="http://schemas.microsoft.com/office/drawing/2014/main" id="{2378C10E-BF99-7103-00C7-15E283C17F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298371"/>
            <a:ext cx="1584000" cy="1584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F77B4-0D53-4B83-9C66-34E6BBBD20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6700" y="4244676"/>
            <a:ext cx="9134475" cy="1188021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73D31-C29F-479C-15FB-1757928AD277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chemeClr val="bg1"/>
                </a:solidFill>
                <a:latin typeface="Outfit" pitchFamily="2" charset="0"/>
              </a:rPr>
              <a:t>Vision board</a:t>
            </a:r>
          </a:p>
        </p:txBody>
      </p:sp>
    </p:spTree>
    <p:extLst>
      <p:ext uri="{BB962C8B-B14F-4D97-AF65-F5344CB8AC3E}">
        <p14:creationId xmlns:p14="http://schemas.microsoft.com/office/powerpoint/2010/main" val="4047322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C5501FA-E8D7-12A0-F334-8DC9EAE795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A72327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A72327"/>
              </a:buClr>
              <a:defRPr/>
            </a:lvl2pPr>
            <a:lvl3pPr>
              <a:lnSpc>
                <a:spcPct val="120000"/>
              </a:lnSpc>
              <a:buClr>
                <a:srgbClr val="A72327"/>
              </a:buClr>
              <a:defRPr/>
            </a:lvl3pPr>
            <a:lvl4pPr>
              <a:lnSpc>
                <a:spcPct val="120000"/>
              </a:lnSpc>
              <a:buClr>
                <a:srgbClr val="A72327"/>
              </a:buClr>
              <a:defRPr/>
            </a:lvl4pPr>
            <a:lvl5pPr>
              <a:lnSpc>
                <a:spcPct val="120000"/>
              </a:lnSpc>
              <a:buClr>
                <a:srgbClr val="A72327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D5B604E-F481-63A3-E4D3-1065FCC3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99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C2D888E2-E1EB-FF35-5D2E-5300E82266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37F01E5-D53B-0574-0C32-B9AC2960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05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red circle with white hands in prayer&#10;&#10;Description automatically generated">
            <a:extLst>
              <a:ext uri="{FF2B5EF4-FFF2-40B4-BE49-F238E27FC236}">
                <a16:creationId xmlns:a16="http://schemas.microsoft.com/office/drawing/2014/main" id="{689807BF-2DAC-4A30-4FE1-AB6007852E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DA7B4B-C428-2FC9-C155-10684C88A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3906" y="1551602"/>
            <a:ext cx="5887214" cy="86910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A72327"/>
                </a:solidFill>
              </a:defRPr>
            </a:lvl1pPr>
          </a:lstStyle>
          <a:p>
            <a:r>
              <a:rPr lang="en-GB" dirty="0"/>
              <a:t>Prayer &amp; reflection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461C824-0B5B-5E64-3CE6-67EB59EDC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2737610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5242DD-162B-445D-FEA8-DAA67AEC44D6}"/>
              </a:ext>
            </a:extLst>
          </p:cNvPr>
          <p:cNvCxnSpPr>
            <a:cxnSpLocks/>
          </p:cNvCxnSpPr>
          <p:nvPr userDrawn="1"/>
        </p:nvCxnSpPr>
        <p:spPr>
          <a:xfrm flipH="1">
            <a:off x="3073906" y="2737610"/>
            <a:ext cx="10451" cy="2469388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274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 Over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9E9C5069-D6D6-E397-2753-7186AB836B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6992083-FEB3-5462-FD97-54EE70463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1252728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51C190-6549-3249-5B0F-2CFF19951BDD}"/>
              </a:ext>
            </a:extLst>
          </p:cNvPr>
          <p:cNvCxnSpPr>
            <a:cxnSpLocks/>
          </p:cNvCxnSpPr>
          <p:nvPr userDrawn="1"/>
        </p:nvCxnSpPr>
        <p:spPr>
          <a:xfrm>
            <a:off x="3073906" y="1252728"/>
            <a:ext cx="0" cy="4288536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08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person's face&#10;&#10;Description automatically generated">
            <a:extLst>
              <a:ext uri="{FF2B5EF4-FFF2-40B4-BE49-F238E27FC236}">
                <a16:creationId xmlns:a16="http://schemas.microsoft.com/office/drawing/2014/main" id="{38F0B02C-BA2D-5946-A285-B1C06FE1B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4BC875-840B-14DC-0E65-6F174EAC3A30}"/>
              </a:ext>
            </a:extLst>
          </p:cNvPr>
          <p:cNvSpPr txBox="1"/>
          <p:nvPr userDrawn="1"/>
        </p:nvSpPr>
        <p:spPr>
          <a:xfrm>
            <a:off x="3790727" y="3869674"/>
            <a:ext cx="4610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latin typeface="Outfit ExtraBold" pitchFamily="2" charset="0"/>
              </a:rPr>
              <a:t>Stay connected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3ACBA-F735-763B-FAC3-56BECC769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3194"/>
          <a:stretch/>
        </p:blipFill>
        <p:spPr>
          <a:xfrm>
            <a:off x="3181588" y="4701583"/>
            <a:ext cx="5828825" cy="436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12835C-0629-1A2C-B800-4724C481CB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7276" y="5333404"/>
            <a:ext cx="8417448" cy="4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2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Crossing Divides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6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628C"/>
                </a:solidFill>
                <a:latin typeface="Outfit" pitchFamily="2" charset="0"/>
              </a:rPr>
              <a:t>Session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Navigating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Disagreement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1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ED6921"/>
                </a:solidFill>
                <a:latin typeface="Outfit" pitchFamily="2" charset="0"/>
              </a:rPr>
              <a:t>Session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Pursuing Justice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4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Practising </a:t>
            </a:r>
            <a:br>
              <a:rPr lang="en-GB" sz="8400" b="1" dirty="0">
                <a:effectLst/>
                <a:latin typeface="Outfit" pitchFamily="2" charset="0"/>
              </a:rPr>
            </a:br>
            <a:r>
              <a:rPr lang="en-GB" sz="8400" b="1" dirty="0">
                <a:effectLst/>
                <a:latin typeface="Outfit" pitchFamily="2" charset="0"/>
              </a:rPr>
              <a:t>Forgiveness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8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Belonging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Together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5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b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le with blue lines&#10;&#10;Description automatically generated">
            <a:extLst>
              <a:ext uri="{FF2B5EF4-FFF2-40B4-BE49-F238E27FC236}">
                <a16:creationId xmlns:a16="http://schemas.microsoft.com/office/drawing/2014/main" id="{B60908C5-FDF8-F577-D76C-B6245952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0A064-D436-5347-0048-AC92F813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752" y="365125"/>
            <a:ext cx="9317736" cy="114363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E3A4E-FEB1-D1DC-9A7F-E28260EE17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960" y="2055813"/>
            <a:ext cx="8284464" cy="3215957"/>
          </a:xfrm>
        </p:spPr>
        <p:txBody>
          <a:bodyPr/>
          <a:lstStyle>
            <a:lvl1pPr marL="0" indent="0" algn="ctr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 algn="ctr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 algn="ctr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 algn="ctr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 algn="ctr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22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object with blue border&#10;&#10;Description automatically generated">
            <a:extLst>
              <a:ext uri="{FF2B5EF4-FFF2-40B4-BE49-F238E27FC236}">
                <a16:creationId xmlns:a16="http://schemas.microsoft.com/office/drawing/2014/main" id="{E115CEDD-CB82-D752-C230-28989B6C77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027B4-E4A2-5751-2321-6330B0FDB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4BA0C1"/>
              </a:buClr>
              <a:defRPr/>
            </a:lvl2pPr>
            <a:lvl3pPr>
              <a:lnSpc>
                <a:spcPct val="120000"/>
              </a:lnSpc>
              <a:buClr>
                <a:srgbClr val="4BA0C1"/>
              </a:buClr>
              <a:defRPr/>
            </a:lvl3pPr>
            <a:lvl4pPr>
              <a:lnSpc>
                <a:spcPct val="120000"/>
              </a:lnSpc>
              <a:buClr>
                <a:srgbClr val="4BA0C1"/>
              </a:buClr>
              <a:defRPr/>
            </a:lvl4pPr>
            <a:lvl5pPr>
              <a:lnSpc>
                <a:spcPct val="120000"/>
              </a:lnSpc>
              <a:buClr>
                <a:srgbClr val="4BA0C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D63107-6907-1A99-E764-C2C15177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1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4E2F5-AD2E-1904-3CAC-4DCA29AA4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0E93D-1056-3AD4-3DCD-CBCFFCB1F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2309A-EAAD-B34B-9E6D-F319DAE4A14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56C75-C316-BF53-8626-FBDEBD293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C6371-8F48-D3AB-034B-4EE66DECE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FC25F-6363-8D4D-B120-9FB1B8158E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86C7B8C-C567-BA49-1C82-1E18A712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70" r:id="rId3"/>
    <p:sldLayoutId id="2147483671" r:id="rId4"/>
    <p:sldLayoutId id="2147483673" r:id="rId5"/>
    <p:sldLayoutId id="2147483672" r:id="rId6"/>
    <p:sldLayoutId id="2147483674" r:id="rId7"/>
    <p:sldLayoutId id="2147483650" r:id="rId8"/>
    <p:sldLayoutId id="2147483651" r:id="rId9"/>
    <p:sldLayoutId id="2147483652" r:id="rId10"/>
    <p:sldLayoutId id="2147483658" r:id="rId11"/>
    <p:sldLayoutId id="2147483659" r:id="rId12"/>
    <p:sldLayoutId id="2147483675" r:id="rId13"/>
    <p:sldLayoutId id="2147483657" r:id="rId14"/>
    <p:sldLayoutId id="2147483655" r:id="rId15"/>
    <p:sldLayoutId id="2147483656" r:id="rId16"/>
    <p:sldLayoutId id="2147483665" r:id="rId17"/>
    <p:sldLayoutId id="2147483666" r:id="rId18"/>
    <p:sldLayoutId id="2147483653" r:id="rId19"/>
    <p:sldLayoutId id="2147483660" r:id="rId20"/>
    <p:sldLayoutId id="2147483654" r:id="rId21"/>
    <p:sldLayoutId id="2147483662" r:id="rId22"/>
    <p:sldLayoutId id="2147483663" r:id="rId23"/>
    <p:sldLayoutId id="2147483664" r:id="rId24"/>
    <p:sldLayoutId id="2147483667" r:id="rId25"/>
    <p:sldLayoutId id="2147483669" r:id="rId26"/>
    <p:sldLayoutId id="214748366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utfi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utfi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utfi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utfi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8/10/relationships/comments" Target="../comments/modernComment_12A_B76FE79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vDy1lOqJznw?feature=oembed" TargetMode="Externa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FNzhKyNe40?feature=oembed" TargetMode="Externa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058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F77CE-18BA-6DD3-36E6-F73ED2823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C7520-7F19-D530-04C6-C4F9790A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759" y="4162103"/>
            <a:ext cx="8528481" cy="1325563"/>
          </a:xfrm>
        </p:spPr>
        <p:txBody>
          <a:bodyPr/>
          <a:lstStyle/>
          <a:p>
            <a:pPr>
              <a:lnSpc>
                <a:spcPts val="6000"/>
              </a:lnSpc>
            </a:pPr>
            <a:r>
              <a:rPr lang="en-GB" dirty="0"/>
              <a:t>Reimagine: </a:t>
            </a:r>
            <a:br>
              <a:rPr lang="en-GB" dirty="0"/>
            </a:br>
            <a:r>
              <a:rPr lang="en-GB" dirty="0"/>
              <a:t>Reimagining monsters</a:t>
            </a:r>
          </a:p>
        </p:txBody>
      </p:sp>
    </p:spTree>
    <p:extLst>
      <p:ext uri="{BB962C8B-B14F-4D97-AF65-F5344CB8AC3E}">
        <p14:creationId xmlns:p14="http://schemas.microsoft.com/office/powerpoint/2010/main" val="542644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856BF-2520-6815-6337-0B414FB9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Walk</a:t>
            </a:r>
          </a:p>
        </p:txBody>
      </p:sp>
    </p:spTree>
    <p:extLst>
      <p:ext uri="{BB962C8B-B14F-4D97-AF65-F5344CB8AC3E}">
        <p14:creationId xmlns:p14="http://schemas.microsoft.com/office/powerpoint/2010/main" val="2769101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9286951-086E-F89B-25FD-0EF7EB66E969}"/>
              </a:ext>
            </a:extLst>
          </p:cNvPr>
          <p:cNvGrpSpPr/>
          <p:nvPr/>
        </p:nvGrpSpPr>
        <p:grpSpPr>
          <a:xfrm>
            <a:off x="1405746" y="2465064"/>
            <a:ext cx="9380508" cy="2666230"/>
            <a:chOff x="1008758" y="2314143"/>
            <a:chExt cx="9380508" cy="2666230"/>
          </a:xfrm>
        </p:grpSpPr>
        <p:pic>
          <p:nvPicPr>
            <p:cNvPr id="3" name="Picture 2" descr="A white circle with blue and yellow text&#10;&#10;Description automatically generated">
              <a:extLst>
                <a:ext uri="{FF2B5EF4-FFF2-40B4-BE49-F238E27FC236}">
                  <a16:creationId xmlns:a16="http://schemas.microsoft.com/office/drawing/2014/main" id="{D49C6ABD-4A71-8366-D986-1F1417310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23036" y="2314143"/>
              <a:ext cx="2666230" cy="2666230"/>
            </a:xfrm>
            <a:prstGeom prst="rect">
              <a:avLst/>
            </a:prstGeom>
          </p:spPr>
        </p:pic>
        <p:pic>
          <p:nvPicPr>
            <p:cNvPr id="4" name="Picture 3" descr="A white circle with yellow and red text&#10;&#10;Description automatically generated">
              <a:extLst>
                <a:ext uri="{FF2B5EF4-FFF2-40B4-BE49-F238E27FC236}">
                  <a16:creationId xmlns:a16="http://schemas.microsoft.com/office/drawing/2014/main" id="{4EA2D4E6-06DB-7A83-EB4A-F9B071B04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8758" y="2314143"/>
              <a:ext cx="2666230" cy="2666230"/>
            </a:xfrm>
            <a:prstGeom prst="rect">
              <a:avLst/>
            </a:prstGeom>
          </p:spPr>
        </p:pic>
        <p:pic>
          <p:nvPicPr>
            <p:cNvPr id="5" name="Picture 4" descr="A white circle with red and yellow text&#10;&#10;Description automatically generated">
              <a:extLst>
                <a:ext uri="{FF2B5EF4-FFF2-40B4-BE49-F238E27FC236}">
                  <a16:creationId xmlns:a16="http://schemas.microsoft.com/office/drawing/2014/main" id="{EECFB172-5087-B8A0-2E3B-F75EB3F21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5897" y="2314143"/>
              <a:ext cx="2666230" cy="2666230"/>
            </a:xfrm>
            <a:prstGeom prst="rect">
              <a:avLst/>
            </a:prstGeom>
          </p:spPr>
        </p:pic>
      </p:grpSp>
      <p:sp>
        <p:nvSpPr>
          <p:cNvPr id="10" name="Title 3">
            <a:extLst>
              <a:ext uri="{FF2B5EF4-FFF2-40B4-BE49-F238E27FC236}">
                <a16:creationId xmlns:a16="http://schemas.microsoft.com/office/drawing/2014/main" id="{E83C9313-E941-17F2-3F5A-59799CBA949A}"/>
              </a:ext>
            </a:extLst>
          </p:cNvPr>
          <p:cNvSpPr txBox="1">
            <a:spLocks/>
          </p:cNvSpPr>
          <p:nvPr/>
        </p:nvSpPr>
        <p:spPr>
          <a:xfrm>
            <a:off x="1287780" y="1203960"/>
            <a:ext cx="9768840" cy="799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Group guidelines</a:t>
            </a:r>
          </a:p>
        </p:txBody>
      </p:sp>
    </p:spTree>
    <p:extLst>
      <p:ext uri="{BB962C8B-B14F-4D97-AF65-F5344CB8AC3E}">
        <p14:creationId xmlns:p14="http://schemas.microsoft.com/office/powerpoint/2010/main" val="706223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78636-F8BC-8808-A1DB-2F349B1AB2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463" y="3709210"/>
            <a:ext cx="3018207" cy="1945465"/>
          </a:xfrm>
        </p:spPr>
        <p:txBody>
          <a:bodyPr>
            <a:noAutofit/>
          </a:bodyPr>
          <a:lstStyle/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Ask a respectful question if you hear something you disagree with.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Avoid judging others.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Listen carefully in order to understand others’ perspectives.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0C486E-6270-BCFD-F320-FB673B3C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463" y="963628"/>
            <a:ext cx="9769475" cy="800100"/>
          </a:xfrm>
        </p:spPr>
        <p:txBody>
          <a:bodyPr/>
          <a:lstStyle/>
          <a:p>
            <a:r>
              <a:rPr lang="en-GB" dirty="0"/>
              <a:t>Explore some guidelines</a:t>
            </a:r>
          </a:p>
        </p:txBody>
      </p:sp>
      <p:pic>
        <p:nvPicPr>
          <p:cNvPr id="5" name="Picture 4" descr="A white circle with blue and yellow text&#10;&#10;Description automatically generated">
            <a:extLst>
              <a:ext uri="{FF2B5EF4-FFF2-40B4-BE49-F238E27FC236}">
                <a16:creationId xmlns:a16="http://schemas.microsoft.com/office/drawing/2014/main" id="{CDC1A836-5D34-3577-475F-4DE2EC3E8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957" y="1763728"/>
            <a:ext cx="1792364" cy="1792364"/>
          </a:xfrm>
          <a:prstGeom prst="rect">
            <a:avLst/>
          </a:prstGeom>
        </p:spPr>
      </p:pic>
      <p:pic>
        <p:nvPicPr>
          <p:cNvPr id="6" name="Picture 5" descr="A white circle with yellow and red text&#10;&#10;Description automatically generated">
            <a:extLst>
              <a:ext uri="{FF2B5EF4-FFF2-40B4-BE49-F238E27FC236}">
                <a16:creationId xmlns:a16="http://schemas.microsoft.com/office/drawing/2014/main" id="{35BD7E79-9669-CC85-8F3F-2A9492098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679" y="1763728"/>
            <a:ext cx="1792364" cy="1792364"/>
          </a:xfrm>
          <a:prstGeom prst="rect">
            <a:avLst/>
          </a:prstGeom>
        </p:spPr>
      </p:pic>
      <p:pic>
        <p:nvPicPr>
          <p:cNvPr id="7" name="Picture 6" descr="A white circle with red and yellow text&#10;&#10;Description automatically generated">
            <a:extLst>
              <a:ext uri="{FF2B5EF4-FFF2-40B4-BE49-F238E27FC236}">
                <a16:creationId xmlns:a16="http://schemas.microsoft.com/office/drawing/2014/main" id="{CF4328CD-223C-B806-4115-7D4FA067E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818" y="1763728"/>
            <a:ext cx="1792364" cy="1792364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62EC3BD-12FC-50B3-4EB1-C725BE34E284}"/>
              </a:ext>
            </a:extLst>
          </p:cNvPr>
          <p:cNvSpPr txBox="1">
            <a:spLocks/>
          </p:cNvSpPr>
          <p:nvPr/>
        </p:nvSpPr>
        <p:spPr>
          <a:xfrm>
            <a:off x="4644601" y="3709209"/>
            <a:ext cx="2902797" cy="1945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Try to stay engaged and avoid distraction.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Be honest.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Don’t interrupt people.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Notice the thoughts and feelings you have during conversations.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5373052F-A4C1-4F37-F2E9-9D5382B52D6B}"/>
              </a:ext>
            </a:extLst>
          </p:cNvPr>
          <p:cNvSpPr txBox="1">
            <a:spLocks/>
          </p:cNvSpPr>
          <p:nvPr/>
        </p:nvSpPr>
        <p:spPr>
          <a:xfrm>
            <a:off x="8001739" y="3709208"/>
            <a:ext cx="3406067" cy="1945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Be prepared for others to surprise you.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Don’t treat other people as a spokesperson for their culture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or community.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Remember that God is present in our conversations.</a:t>
            </a:r>
          </a:p>
        </p:txBody>
      </p:sp>
    </p:spTree>
    <p:extLst>
      <p:ext uri="{BB962C8B-B14F-4D97-AF65-F5344CB8AC3E}">
        <p14:creationId xmlns:p14="http://schemas.microsoft.com/office/powerpoint/2010/main" val="307756431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7D84-CCA0-997E-F297-181C008C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Closing prayer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0955A-1109-95C5-6E21-A7179C1886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5304" y="2737610"/>
            <a:ext cx="6731671" cy="24693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/>
              <a:t>Loving God, as we begin the Difference course together, inspire us to </a:t>
            </a:r>
            <a:r>
              <a:rPr lang="en-GB" sz="2800" b="1" dirty="0">
                <a:solidFill>
                  <a:srgbClr val="A72327"/>
                </a:solidFill>
              </a:rPr>
              <a:t>be curious</a:t>
            </a:r>
            <a:r>
              <a:rPr lang="en-GB" sz="2800" dirty="0"/>
              <a:t>, to </a:t>
            </a:r>
            <a:r>
              <a:rPr lang="en-GB" sz="2800" b="1" dirty="0">
                <a:solidFill>
                  <a:srgbClr val="A72327"/>
                </a:solidFill>
              </a:rPr>
              <a:t>be present </a:t>
            </a:r>
            <a:r>
              <a:rPr lang="en-GB" sz="2800" dirty="0"/>
              <a:t>and to </a:t>
            </a:r>
            <a:r>
              <a:rPr lang="en-GB" sz="2800" b="1" dirty="0">
                <a:solidFill>
                  <a:srgbClr val="A72327"/>
                </a:solidFill>
              </a:rPr>
              <a:t>reimagine</a:t>
            </a:r>
            <a:r>
              <a:rPr lang="en-GB" sz="2800" dirty="0"/>
              <a:t> as we seek a world where everyone can flourish.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In Jesus’ name. Amen</a:t>
            </a:r>
          </a:p>
        </p:txBody>
      </p:sp>
    </p:spTree>
    <p:extLst>
      <p:ext uri="{BB962C8B-B14F-4D97-AF65-F5344CB8AC3E}">
        <p14:creationId xmlns:p14="http://schemas.microsoft.com/office/powerpoint/2010/main" val="165785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18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7092-32BD-DE60-E58A-6F6886A5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habits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38F96-708F-18B4-7CA9-6487CA8553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0550" y="4496520"/>
            <a:ext cx="2526140" cy="9247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Encounter others with authenticity and confidence.</a:t>
            </a:r>
          </a:p>
        </p:txBody>
      </p:sp>
      <p:pic>
        <p:nvPicPr>
          <p:cNvPr id="7" name="Picture 6" descr="A white circle with blue and yellow text&#10;&#10;Description automatically generated">
            <a:extLst>
              <a:ext uri="{FF2B5EF4-FFF2-40B4-BE49-F238E27FC236}">
                <a16:creationId xmlns:a16="http://schemas.microsoft.com/office/drawing/2014/main" id="{CD8A5FA2-5A22-0951-9148-FFB332B1C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498" y="1985138"/>
            <a:ext cx="1792364" cy="1792364"/>
          </a:xfrm>
          <a:prstGeom prst="rect">
            <a:avLst/>
          </a:prstGeom>
        </p:spPr>
      </p:pic>
      <p:pic>
        <p:nvPicPr>
          <p:cNvPr id="9" name="Picture 8" descr="A white circle with yellow and red text&#10;&#10;Description automatically generated">
            <a:extLst>
              <a:ext uri="{FF2B5EF4-FFF2-40B4-BE49-F238E27FC236}">
                <a16:creationId xmlns:a16="http://schemas.microsoft.com/office/drawing/2014/main" id="{5195D79E-370C-7EE4-56F4-B30D453E9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378" y="1985138"/>
            <a:ext cx="1792364" cy="1792364"/>
          </a:xfrm>
          <a:prstGeom prst="rect">
            <a:avLst/>
          </a:prstGeom>
        </p:spPr>
      </p:pic>
      <p:pic>
        <p:nvPicPr>
          <p:cNvPr id="11" name="Picture 10" descr="A white circle with red and yellow text&#10;&#10;Description automatically generated">
            <a:extLst>
              <a:ext uri="{FF2B5EF4-FFF2-40B4-BE49-F238E27FC236}">
                <a16:creationId xmlns:a16="http://schemas.microsoft.com/office/drawing/2014/main" id="{F02CC35F-CD0B-28C2-4C84-C72BAD32C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438" y="1985138"/>
            <a:ext cx="1792364" cy="179236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73A858-88FE-A6B0-4EBB-55B85529CDCC}"/>
              </a:ext>
            </a:extLst>
          </p:cNvPr>
          <p:cNvSpPr txBox="1">
            <a:spLocks/>
          </p:cNvSpPr>
          <p:nvPr/>
        </p:nvSpPr>
        <p:spPr>
          <a:xfrm>
            <a:off x="1854490" y="4496520"/>
            <a:ext cx="2526140" cy="989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Listen to others’ stories and see the world through their eyes.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3694844-2392-5207-E9EE-9421ECD9F8B7}"/>
              </a:ext>
            </a:extLst>
          </p:cNvPr>
          <p:cNvSpPr txBox="1">
            <a:spLocks/>
          </p:cNvSpPr>
          <p:nvPr/>
        </p:nvSpPr>
        <p:spPr>
          <a:xfrm>
            <a:off x="7751843" y="4506732"/>
            <a:ext cx="2675673" cy="1105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Find hope and opportunity in the places where we long to see changes.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DB78BB-2667-DBF1-BDFB-CC61A695F968}"/>
              </a:ext>
            </a:extLst>
          </p:cNvPr>
          <p:cNvSpPr/>
          <p:nvPr/>
        </p:nvSpPr>
        <p:spPr>
          <a:xfrm>
            <a:off x="2272711" y="3946070"/>
            <a:ext cx="1689698" cy="392094"/>
          </a:xfrm>
          <a:prstGeom prst="roundRect">
            <a:avLst>
              <a:gd name="adj" fmla="val 50000"/>
            </a:avLst>
          </a:prstGeom>
          <a:solidFill>
            <a:srgbClr val="FAC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ED6921"/>
                </a:solidFill>
                <a:latin typeface="Outfit" pitchFamily="2" charset="0"/>
              </a:rPr>
              <a:t>Wonder why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9BB7E0-732C-5B24-F0EE-596492AD273E}"/>
              </a:ext>
            </a:extLst>
          </p:cNvPr>
          <p:cNvSpPr/>
          <p:nvPr/>
        </p:nvSpPr>
        <p:spPr>
          <a:xfrm>
            <a:off x="5485882" y="3946070"/>
            <a:ext cx="1235476" cy="392094"/>
          </a:xfrm>
          <a:prstGeom prst="roundRect">
            <a:avLst>
              <a:gd name="adj" fmla="val 50000"/>
            </a:avLst>
          </a:prstGeom>
          <a:solidFill>
            <a:srgbClr val="E7C9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A72327"/>
                </a:solidFill>
                <a:latin typeface="Outfit" pitchFamily="2" charset="0"/>
              </a:rPr>
              <a:t>Be real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AA9C2F-AC95-26B5-C9F0-270C2C019D66}"/>
              </a:ext>
            </a:extLst>
          </p:cNvPr>
          <p:cNvSpPr/>
          <p:nvPr/>
        </p:nvSpPr>
        <p:spPr>
          <a:xfrm>
            <a:off x="8146658" y="3946070"/>
            <a:ext cx="1886042" cy="392094"/>
          </a:xfrm>
          <a:prstGeom prst="roundRect">
            <a:avLst>
              <a:gd name="adj" fmla="val 50000"/>
            </a:avLst>
          </a:prstGeom>
          <a:solidFill>
            <a:srgbClr val="DFE9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28C"/>
                </a:solidFill>
                <a:latin typeface="Outfit" pitchFamily="2" charset="0"/>
              </a:rPr>
              <a:t>Hope together</a:t>
            </a:r>
          </a:p>
        </p:txBody>
      </p:sp>
    </p:spTree>
    <p:extLst>
      <p:ext uri="{BB962C8B-B14F-4D97-AF65-F5344CB8AC3E}">
        <p14:creationId xmlns:p14="http://schemas.microsoft.com/office/powerpoint/2010/main" val="358371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Youth films: 01 - The Big Picture">
            <a:hlinkClick r:id="" action="ppaction://media"/>
            <a:extLst>
              <a:ext uri="{FF2B5EF4-FFF2-40B4-BE49-F238E27FC236}">
                <a16:creationId xmlns:a16="http://schemas.microsoft.com/office/drawing/2014/main" id="{3A16BEA9-0C45-A099-794A-73848EC5F8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  <p:pic>
        <p:nvPicPr>
          <p:cNvPr id="4" name="Picture 3" descr="A black rectangular object with green border&#10;&#10;Description automatically generated">
            <a:extLst>
              <a:ext uri="{FF2B5EF4-FFF2-40B4-BE49-F238E27FC236}">
                <a16:creationId xmlns:a16="http://schemas.microsoft.com/office/drawing/2014/main" id="{8B78F25E-FBEE-AA00-EBFD-DD02523AB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8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DA5C6-46BC-8F60-0DDF-2E08D2D7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27" y="885547"/>
            <a:ext cx="9960746" cy="5086905"/>
          </a:xfrm>
        </p:spPr>
        <p:txBody>
          <a:bodyPr/>
          <a:lstStyle/>
          <a:p>
            <a:r>
              <a:rPr lang="en-GB" sz="4800" dirty="0"/>
              <a:t>Can you think of an example of difference, division or disagreement which matters to young people and which you’ve been aware of in the last month?</a:t>
            </a:r>
          </a:p>
        </p:txBody>
      </p:sp>
    </p:spTree>
    <p:extLst>
      <p:ext uri="{BB962C8B-B14F-4D97-AF65-F5344CB8AC3E}">
        <p14:creationId xmlns:p14="http://schemas.microsoft.com/office/powerpoint/2010/main" val="70291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22903-E7AC-BFF8-23C9-97B0975F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John 10:10b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E1032-3CCF-8B43-0874-519F1FA106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b="1" dirty="0"/>
              <a:t>“I have come in order that you might have life – life in all its fullness.”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D5160D9-8734-FDCA-53DF-FD0592E75049}"/>
              </a:ext>
            </a:extLst>
          </p:cNvPr>
          <p:cNvSpPr txBox="1">
            <a:spLocks/>
          </p:cNvSpPr>
          <p:nvPr/>
        </p:nvSpPr>
        <p:spPr>
          <a:xfrm>
            <a:off x="1346071" y="4213960"/>
            <a:ext cx="10123879" cy="1667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71388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306A1F-7012-C44C-79FE-FAE99F53DF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8743987" cy="321595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What is needed for everyone to flourish and live life in all its fullness?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How do our relationships with others impact this?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16D1AC-E83B-F050-D823-EC83BF0E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785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The three habits - short">
            <a:hlinkClick r:id="" action="ppaction://media"/>
            <a:extLst>
              <a:ext uri="{FF2B5EF4-FFF2-40B4-BE49-F238E27FC236}">
                <a16:creationId xmlns:a16="http://schemas.microsoft.com/office/drawing/2014/main" id="{3B3DF554-FF21-2646-9BD4-C058390FF4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8434" y="300275"/>
            <a:ext cx="11075132" cy="62574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C91944-A378-C295-97D1-D4671A07B8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1051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0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993C23-648D-8530-98AE-E271EDB609BA}"/>
              </a:ext>
            </a:extLst>
          </p:cNvPr>
          <p:cNvSpPr txBox="1">
            <a:spLocks/>
          </p:cNvSpPr>
          <p:nvPr/>
        </p:nvSpPr>
        <p:spPr>
          <a:xfrm>
            <a:off x="2092171" y="4162103"/>
            <a:ext cx="80076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6000"/>
              </a:lnSpc>
            </a:pPr>
            <a:r>
              <a:rPr lang="en-GB" dirty="0"/>
              <a:t>Be Curious: </a:t>
            </a:r>
          </a:p>
          <a:p>
            <a:pPr>
              <a:lnSpc>
                <a:spcPts val="6000"/>
              </a:lnSpc>
            </a:pPr>
            <a:r>
              <a:rPr lang="en-GB" dirty="0"/>
              <a:t>Against the clock!</a:t>
            </a:r>
          </a:p>
        </p:txBody>
      </p:sp>
    </p:spTree>
    <p:extLst>
      <p:ext uri="{BB962C8B-B14F-4D97-AF65-F5344CB8AC3E}">
        <p14:creationId xmlns:p14="http://schemas.microsoft.com/office/powerpoint/2010/main" val="2500085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E7CEC-DD35-587C-C3D0-EE8AE47D0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188050C-E99A-0CD4-C280-8AFCC1CE7689}"/>
              </a:ext>
            </a:extLst>
          </p:cNvPr>
          <p:cNvSpPr txBox="1">
            <a:spLocks/>
          </p:cNvSpPr>
          <p:nvPr/>
        </p:nvSpPr>
        <p:spPr>
          <a:xfrm>
            <a:off x="2092171" y="4162103"/>
            <a:ext cx="80076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6000"/>
              </a:lnSpc>
            </a:pPr>
            <a:r>
              <a:rPr lang="en-GB" dirty="0"/>
              <a:t>Be Present:</a:t>
            </a:r>
          </a:p>
          <a:p>
            <a:pPr>
              <a:lnSpc>
                <a:spcPts val="6000"/>
              </a:lnSpc>
            </a:pPr>
            <a:r>
              <a:rPr lang="en-GB" dirty="0"/>
              <a:t>Take the register</a:t>
            </a:r>
          </a:p>
        </p:txBody>
      </p:sp>
    </p:spTree>
    <p:extLst>
      <p:ext uri="{BB962C8B-B14F-4D97-AF65-F5344CB8AC3E}">
        <p14:creationId xmlns:p14="http://schemas.microsoft.com/office/powerpoint/2010/main" val="4164364817"/>
      </p:ext>
    </p:extLst>
  </p:cSld>
  <p:clrMapOvr>
    <a:masterClrMapping/>
  </p:clrMapOvr>
</p:sld>
</file>

<file path=ppt/theme/theme1.xml><?xml version="1.0" encoding="utf-8"?>
<a:theme xmlns:a="http://schemas.openxmlformats.org/drawingml/2006/main" name="Difference">
  <a:themeElements>
    <a:clrScheme name="Differe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18B"/>
      </a:accent1>
      <a:accent2>
        <a:srgbClr val="4BA0C1"/>
      </a:accent2>
      <a:accent3>
        <a:srgbClr val="A62327"/>
      </a:accent3>
      <a:accent4>
        <a:srgbClr val="EC6920"/>
      </a:accent4>
      <a:accent5>
        <a:srgbClr val="519D8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1" ma:contentTypeDescription="Create a new document." ma:contentTypeScope="" ma:versionID="5a79be1209438791bd3730f028fb06f9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6c6d9c1d32e29d03e62888652673dd22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_ip_UnifiedCompliancePolicyUIAction xmlns="http://schemas.microsoft.com/sharepoint/v3" xsi:nil="true"/>
    <lcf76f155ced4ddcb4097134ff3c332f xmlns="7b5c543b-ce41-4bf0-887e-be718118a899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D034B37-8288-4AAF-BDBC-3D5005F8BB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4BAE8C-7AA5-482A-9DF1-8F5485B1C8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727A8C-3A6D-4081-8136-FA0439865CA0}">
  <ds:schemaRefs>
    <ds:schemaRef ds:uri="http://schemas.microsoft.com/office/2006/metadata/properties"/>
    <ds:schemaRef ds:uri="http://schemas.microsoft.com/office/infopath/2007/PartnerControls"/>
    <ds:schemaRef ds:uri="91caf6fe-75ce-478b-9c7c-0edc1e2a0a7e"/>
    <ds:schemaRef ds:uri="http://schemas.microsoft.com/sharepoint/v3"/>
    <ds:schemaRef ds:uri="7b5c543b-ce41-4bf0-887e-be718118a89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Difference</Template>
  <TotalTime>260</TotalTime>
  <Words>263</Words>
  <Application>Microsoft Office PowerPoint</Application>
  <PresentationFormat>Widescreen</PresentationFormat>
  <Paragraphs>35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Outfit</vt:lpstr>
      <vt:lpstr>Outfit ExtraBold</vt:lpstr>
      <vt:lpstr>Difference</vt:lpstr>
      <vt:lpstr>PowerPoint Presentation</vt:lpstr>
      <vt:lpstr>Three habits</vt:lpstr>
      <vt:lpstr>PowerPoint Presentation</vt:lpstr>
      <vt:lpstr>Can you think of an example of difference, division or disagreement which matters to young people and which you’ve been aware of in the last month?</vt:lpstr>
      <vt:lpstr>John 10:10b</vt:lpstr>
      <vt:lpstr>Questions for discussion</vt:lpstr>
      <vt:lpstr>PowerPoint Presentation</vt:lpstr>
      <vt:lpstr>PowerPoint Presentation</vt:lpstr>
      <vt:lpstr>PowerPoint Presentation</vt:lpstr>
      <vt:lpstr>Reimagine:  Reimagining monsters</vt:lpstr>
      <vt:lpstr>Walk</vt:lpstr>
      <vt:lpstr>PowerPoint Presentation</vt:lpstr>
      <vt:lpstr>Explore some guidelines</vt:lpstr>
      <vt:lpstr>Closing prayer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 Jevsejeva</dc:creator>
  <cp:lastModifiedBy>Zoë Tunstall</cp:lastModifiedBy>
  <cp:revision>9</cp:revision>
  <dcterms:created xsi:type="dcterms:W3CDTF">2024-02-02T13:02:07Z</dcterms:created>
  <dcterms:modified xsi:type="dcterms:W3CDTF">2025-06-26T10:51:55Z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  <property fmtid="{D5CDD505-2E9C-101B-9397-08002B2CF9AE}" pid="3" name="MediaServiceImageTags">
    <vt:lpwstr/>
  </property>
</Properties>
</file>