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C_77EDD9.xml" ContentType="application/vnd.ms-powerpoint.comments+xml"/>
  <Override PartName="/ppt/comments/modernComment_12A_B76FE79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86" r:id="rId4"/>
    <p:sldId id="288" r:id="rId5"/>
    <p:sldId id="289" r:id="rId6"/>
    <p:sldId id="302" r:id="rId7"/>
    <p:sldId id="290" r:id="rId8"/>
    <p:sldId id="300" r:id="rId9"/>
    <p:sldId id="303" r:id="rId10"/>
    <p:sldId id="292" r:id="rId11"/>
    <p:sldId id="293" r:id="rId12"/>
    <p:sldId id="294" r:id="rId13"/>
    <p:sldId id="295" r:id="rId14"/>
    <p:sldId id="304" r:id="rId15"/>
    <p:sldId id="298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41C15-94F0-4256-A543-B4B4E862F08D}" v="3" dt="2024-07-08T10:13:51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97" d="100"/>
          <a:sy n="97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BD41C15-94F0-4256-A543-B4B4E862F08D}"/>
    <pc:docChg chg="custSel addSld delSld modSld">
      <pc:chgData name="Zoë Tunstall" userId="e0a72786-713a-4df2-bb92-da82a6ab9fc3" providerId="ADAL" clId="{1BD41C15-94F0-4256-A543-B4B4E862F08D}" dt="2024-07-08T10:13:52.838" v="10" actId="47"/>
      <pc:docMkLst>
        <pc:docMk/>
      </pc:docMkLst>
      <pc:sldChg chg="addSp delSp modSp mod modAnim">
        <pc:chgData name="Zoë Tunstall" userId="e0a72786-713a-4df2-bb92-da82a6ab9fc3" providerId="ADAL" clId="{1BD41C15-94F0-4256-A543-B4B4E862F08D}" dt="2024-07-08T10:13:16.815" v="6" actId="171"/>
        <pc:sldMkLst>
          <pc:docMk/>
          <pc:sldMk cId="1125681101" sldId="289"/>
        </pc:sldMkLst>
        <pc:spChg chg="del">
          <ac:chgData name="Zoë Tunstall" userId="e0a72786-713a-4df2-bb92-da82a6ab9fc3" providerId="ADAL" clId="{1BD41C15-94F0-4256-A543-B4B4E862F08D}" dt="2024-07-08T10:13:02.828" v="3" actId="478"/>
          <ac:spMkLst>
            <pc:docMk/>
            <pc:sldMk cId="1125681101" sldId="289"/>
            <ac:spMk id="4" creationId="{2D119D28-44FA-827C-5362-C4007E90CAAD}"/>
          </ac:spMkLst>
        </pc:spChg>
        <pc:spChg chg="add del mod">
          <ac:chgData name="Zoë Tunstall" userId="e0a72786-713a-4df2-bb92-da82a6ab9fc3" providerId="ADAL" clId="{1BD41C15-94F0-4256-A543-B4B4E862F08D}" dt="2024-07-08T10:13:01.341" v="2" actId="478"/>
          <ac:spMkLst>
            <pc:docMk/>
            <pc:sldMk cId="1125681101" sldId="289"/>
            <ac:spMk id="5" creationId="{2957D6AD-34A1-1A00-5B76-07DA5DE7E6F1}"/>
          </ac:spMkLst>
        </pc:spChg>
        <pc:spChg chg="del">
          <ac:chgData name="Zoë Tunstall" userId="e0a72786-713a-4df2-bb92-da82a6ab9fc3" providerId="ADAL" clId="{1BD41C15-94F0-4256-A543-B4B4E862F08D}" dt="2024-07-08T10:12:59.670" v="1" actId="478"/>
          <ac:spMkLst>
            <pc:docMk/>
            <pc:sldMk cId="1125681101" sldId="289"/>
            <ac:spMk id="6" creationId="{DCA0286B-B07C-EDEA-D718-C6E6A1E266DB}"/>
          </ac:spMkLst>
        </pc:spChg>
        <pc:picChg chg="add mod ord">
          <ac:chgData name="Zoë Tunstall" userId="e0a72786-713a-4df2-bb92-da82a6ab9fc3" providerId="ADAL" clId="{1BD41C15-94F0-4256-A543-B4B4E862F08D}" dt="2024-07-08T10:13:16.815" v="6" actId="171"/>
          <ac:picMkLst>
            <pc:docMk/>
            <pc:sldMk cId="1125681101" sldId="289"/>
            <ac:picMk id="7" creationId="{01639C4A-47CA-9D05-1ACC-BB7DA5178F26}"/>
          </ac:picMkLst>
        </pc:picChg>
        <pc:picChg chg="del">
          <ac:chgData name="Zoë Tunstall" userId="e0a72786-713a-4df2-bb92-da82a6ab9fc3" providerId="ADAL" clId="{1BD41C15-94F0-4256-A543-B4B4E862F08D}" dt="2024-07-08T10:13:05.164" v="4" actId="478"/>
          <ac:picMkLst>
            <pc:docMk/>
            <pc:sldMk cId="1125681101" sldId="289"/>
            <ac:picMk id="8" creationId="{A1690265-2592-A02A-677F-A43DD6BF1C45}"/>
          </ac:picMkLst>
        </pc:picChg>
      </pc:sldChg>
      <pc:sldChg chg="del delCm">
        <pc:chgData name="Zoë Tunstall" userId="e0a72786-713a-4df2-bb92-da82a6ab9fc3" providerId="ADAL" clId="{1BD41C15-94F0-4256-A543-B4B4E862F08D}" dt="2024-07-08T10:13:33.723" v="8" actId="47"/>
        <pc:sldMkLst>
          <pc:docMk/>
          <pc:sldMk cId="391619961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1BD41C15-94F0-4256-A543-B4B4E862F08D}" dt="2024-07-08T10:12:54.202" v="0"/>
              <pc2:cmMkLst xmlns:pc2="http://schemas.microsoft.com/office/powerpoint/2019/9/main/command">
                <pc:docMk/>
                <pc:sldMk cId="391619961" sldId="291"/>
                <pc2:cmMk id="{01CA6EB8-8272-4D13-AEF2-9D9579441A76}"/>
              </pc2:cmMkLst>
            </pc226:cmChg>
          </p:ext>
        </pc:extLst>
      </pc:sldChg>
      <pc:sldChg chg="del">
        <pc:chgData name="Zoë Tunstall" userId="e0a72786-713a-4df2-bb92-da82a6ab9fc3" providerId="ADAL" clId="{1BD41C15-94F0-4256-A543-B4B4E862F08D}" dt="2024-07-08T10:13:52.838" v="10" actId="47"/>
        <pc:sldMkLst>
          <pc:docMk/>
          <pc:sldMk cId="59384944" sldId="301"/>
        </pc:sldMkLst>
      </pc:sldChg>
      <pc:sldChg chg="add">
        <pc:chgData name="Zoë Tunstall" userId="e0a72786-713a-4df2-bb92-da82a6ab9fc3" providerId="ADAL" clId="{1BD41C15-94F0-4256-A543-B4B4E862F08D}" dt="2024-07-08T10:13:31.213" v="7"/>
        <pc:sldMkLst>
          <pc:docMk/>
          <pc:sldMk cId="1552307167" sldId="303"/>
        </pc:sldMkLst>
      </pc:sldChg>
      <pc:sldChg chg="add">
        <pc:chgData name="Zoë Tunstall" userId="e0a72786-713a-4df2-bb92-da82a6ab9fc3" providerId="ADAL" clId="{1BD41C15-94F0-4256-A543-B4B4E862F08D}" dt="2024-07-08T10:13:50.980" v="9"/>
        <pc:sldMkLst>
          <pc:docMk/>
          <pc:sldMk cId="706223387" sldId="304"/>
        </pc:sldMkLst>
      </pc:sldChg>
    </pc:docChg>
  </pc:docChgLst>
  <pc:docChgLst>
    <pc:chgData name="Zoë Tunstall" userId="e0a72786-713a-4df2-bb92-da82a6ab9fc3" providerId="ADAL" clId="{0822A48B-9CFF-47AB-8FEE-AA80A4CD072E}"/>
    <pc:docChg chg="undo custSel addSld delSld modSld">
      <pc:chgData name="Zoë Tunstall" userId="e0a72786-713a-4df2-bb92-da82a6ab9fc3" providerId="ADAL" clId="{0822A48B-9CFF-47AB-8FEE-AA80A4CD072E}" dt="2024-03-04T17:33:11.903" v="14" actId="700"/>
      <pc:docMkLst>
        <pc:docMk/>
      </pc:docMkLst>
      <pc:sldChg chg="del">
        <pc:chgData name="Zoë Tunstall" userId="e0a72786-713a-4df2-bb92-da82a6ab9fc3" providerId="ADAL" clId="{0822A48B-9CFF-47AB-8FEE-AA80A4CD072E}" dt="2024-03-04T17:32:29.827" v="2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0822A48B-9CFF-47AB-8FEE-AA80A4CD072E}" dt="2024-03-04T17:32:29.128" v="1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583719958" sldId="288"/>
        </pc:sldMkLst>
      </pc:sldChg>
      <pc:sldChg chg="addSp delSp modSp add mod modClrScheme chgLayout">
        <pc:chgData name="Zoë Tunstall" userId="e0a72786-713a-4df2-bb92-da82a6ab9fc3" providerId="ADAL" clId="{0822A48B-9CFF-47AB-8FEE-AA80A4CD072E}" dt="2024-03-04T17:33:11.903" v="14" actId="700"/>
        <pc:sldMkLst>
          <pc:docMk/>
          <pc:sldMk cId="1125681101" sldId="289"/>
        </pc:sldMkLst>
        <pc:spChg chg="add del mod ord">
          <ac:chgData name="Zoë Tunstall" userId="e0a72786-713a-4df2-bb92-da82a6ab9fc3" providerId="ADAL" clId="{0822A48B-9CFF-47AB-8FEE-AA80A4CD072E}" dt="2024-03-04T17:33:11.903" v="14" actId="700"/>
          <ac:spMkLst>
            <pc:docMk/>
            <pc:sldMk cId="1125681101" sldId="289"/>
            <ac:spMk id="2" creationId="{D9811AB3-A354-0775-70BE-98A5B15F1567}"/>
          </ac:spMkLst>
        </pc:spChg>
        <pc:spChg chg="add del mod ord">
          <ac:chgData name="Zoë Tunstall" userId="e0a72786-713a-4df2-bb92-da82a6ab9fc3" providerId="ADAL" clId="{0822A48B-9CFF-47AB-8FEE-AA80A4CD072E}" dt="2024-03-04T17:33:11.198" v="13" actId="700"/>
          <ac:spMkLst>
            <pc:docMk/>
            <pc:sldMk cId="1125681101" sldId="289"/>
            <ac:spMk id="5" creationId="{11DBC643-FD62-D34A-E917-F76EF7FCB27A}"/>
          </ac:spMkLst>
        </pc:spChg>
        <pc:spChg chg="mod ord">
          <ac:chgData name="Zoë Tunstall" userId="e0a72786-713a-4df2-bb92-da82a6ab9fc3" providerId="ADAL" clId="{0822A48B-9CFF-47AB-8FEE-AA80A4CD072E}" dt="2024-03-04T17:33:11.903" v="14" actId="700"/>
          <ac:spMkLst>
            <pc:docMk/>
            <pc:sldMk cId="1125681101" sldId="289"/>
            <ac:spMk id="6" creationId="{DCA0286B-B07C-EDEA-D718-C6E6A1E266DB}"/>
          </ac:spMkLst>
        </pc:spChg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91619961" sldId="29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769101205" sldId="29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77564312" sldId="298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367185555" sldId="29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859673" sldId="30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9384944" sldId="30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02917133" sldId="302"/>
        </pc:sldMkLst>
      </pc:sldChg>
      <pc:sldChg chg="addSp delSp new add del mod">
        <pc:chgData name="Zoë Tunstall" userId="e0a72786-713a-4df2-bb92-da82a6ab9fc3" providerId="ADAL" clId="{0822A48B-9CFF-47AB-8FEE-AA80A4CD072E}" dt="2024-03-04T17:33:10.339" v="12" actId="680"/>
        <pc:sldMkLst>
          <pc:docMk/>
          <pc:sldMk cId="3164023733" sldId="303"/>
        </pc:sldMkLst>
        <pc:spChg chg="add del">
          <ac:chgData name="Zoë Tunstall" userId="e0a72786-713a-4df2-bb92-da82a6ab9fc3" providerId="ADAL" clId="{0822A48B-9CFF-47AB-8FEE-AA80A4CD072E}" dt="2024-03-04T17:33:09.139" v="10" actId="478"/>
          <ac:spMkLst>
            <pc:docMk/>
            <pc:sldMk cId="3164023733" sldId="303"/>
            <ac:spMk id="2" creationId="{309C0631-9930-E9C1-F8DE-43707C3C3038}"/>
          </ac:spMkLst>
        </pc:spChg>
        <pc:spChg chg="add del">
          <ac:chgData name="Zoë Tunstall" userId="e0a72786-713a-4df2-bb92-da82a6ab9fc3" providerId="ADAL" clId="{0822A48B-9CFF-47AB-8FEE-AA80A4CD072E}" dt="2024-03-04T17:33:09.621" v="11" actId="478"/>
          <ac:spMkLst>
            <pc:docMk/>
            <pc:sldMk cId="3164023733" sldId="303"/>
            <ac:spMk id="3" creationId="{AA97A860-9276-91C7-5F7F-10CB3FA700AB}"/>
          </ac:spMkLst>
        </pc:spChg>
      </pc:sldChg>
    </pc:docChg>
  </pc:docChgLst>
</pc:chgInfo>
</file>

<file path=ppt/comments/modernComment_12A_B76FE7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797827-3459-441A-A1FA-BB1419056C64}" authorId="{7A728908-9952-C8EC-BCDA-2166FF5C967A}" created="2024-03-01T16:44:08.446">
    <pc:sldMkLst xmlns:pc="http://schemas.microsoft.com/office/powerpoint/2013/main/command">
      <pc:docMk/>
      <pc:sldMk cId="3077564312" sldId="298"/>
    </pc:sldMkLst>
    <p188:txBody>
      <a:bodyPr/>
      <a:lstStyle/>
      <a:p>
        <a:r>
          <a:rPr lang="en-GB"/>
          <a:t>Or this v of slide 11?</a:t>
        </a:r>
      </a:p>
    </p188:txBody>
  </p188:cm>
</p188:cmLst>
</file>

<file path=ppt/comments/modernComment_12C_77ED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1EB1E0-F7EB-4BCA-AB64-2DB7E36E3379}" authorId="{7A728908-9952-C8EC-BCDA-2166FF5C967A}" created="2024-03-01T17:56:39.295">
    <pc:sldMkLst xmlns:pc="http://schemas.microsoft.com/office/powerpoint/2013/main/command">
      <pc:docMk/>
      <pc:sldMk cId="7859673" sldId="300"/>
    </pc:sldMkLst>
    <p188:txBody>
      <a:bodyPr/>
      <a:lstStyle/>
      <a:p>
        <a:r>
          <a:rPr lang="en-GB"/>
          <a:t>Only one slide allocated in this session but two is better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2A_B76FE79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-qX9sXv9TI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C_77EDD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da42Hqrvyk?feature=oembed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monsters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56BF-2520-6815-6337-0B414FB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27691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286951-086E-F89B-25FD-0EF7EB66E969}"/>
              </a:ext>
            </a:extLst>
          </p:cNvPr>
          <p:cNvGrpSpPr/>
          <p:nvPr/>
        </p:nvGrpSpPr>
        <p:grpSpPr>
          <a:xfrm>
            <a:off x="1405746" y="2465064"/>
            <a:ext cx="9380508" cy="2666230"/>
            <a:chOff x="1008758" y="2314143"/>
            <a:chExt cx="9380508" cy="2666230"/>
          </a:xfrm>
        </p:grpSpPr>
        <p:pic>
          <p:nvPicPr>
            <p:cNvPr id="3" name="Picture 2" descr="A white circle with blue and yellow text&#10;&#10;Description automatically generated">
              <a:extLst>
                <a:ext uri="{FF2B5EF4-FFF2-40B4-BE49-F238E27FC236}">
                  <a16:creationId xmlns:a16="http://schemas.microsoft.com/office/drawing/2014/main" id="{D49C6ABD-4A71-8366-D986-1F141731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3036" y="2314143"/>
              <a:ext cx="2666230" cy="2666230"/>
            </a:xfrm>
            <a:prstGeom prst="rect">
              <a:avLst/>
            </a:prstGeom>
          </p:spPr>
        </p:pic>
        <p:pic>
          <p:nvPicPr>
            <p:cNvPr id="4" name="Picture 3" descr="A white circle with yellow and red text&#10;&#10;Description automatically generated">
              <a:extLst>
                <a:ext uri="{FF2B5EF4-FFF2-40B4-BE49-F238E27FC236}">
                  <a16:creationId xmlns:a16="http://schemas.microsoft.com/office/drawing/2014/main" id="{4EA2D4E6-06DB-7A83-EB4A-F9B071B0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758" y="2314143"/>
              <a:ext cx="2666230" cy="2666230"/>
            </a:xfrm>
            <a:prstGeom prst="rect">
              <a:avLst/>
            </a:prstGeom>
          </p:spPr>
        </p:pic>
        <p:pic>
          <p:nvPicPr>
            <p:cNvPr id="5" name="Picture 4" descr="A white circle with red and yellow text&#10;&#10;Description automatically generated">
              <a:extLst>
                <a:ext uri="{FF2B5EF4-FFF2-40B4-BE49-F238E27FC236}">
                  <a16:creationId xmlns:a16="http://schemas.microsoft.com/office/drawing/2014/main" id="{EECFB172-5087-B8A0-2E3B-F75EB3F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897" y="2314143"/>
              <a:ext cx="2666230" cy="2666230"/>
            </a:xfrm>
            <a:prstGeom prst="rect">
              <a:avLst/>
            </a:prstGeom>
          </p:spPr>
        </p:pic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E83C9313-E941-17F2-3F5A-59799CBA949A}"/>
              </a:ext>
            </a:extLst>
          </p:cNvPr>
          <p:cNvSpPr txBox="1">
            <a:spLocks/>
          </p:cNvSpPr>
          <p:nvPr/>
        </p:nvSpPr>
        <p:spPr>
          <a:xfrm>
            <a:off x="1287780" y="1203960"/>
            <a:ext cx="9768840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70622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Difference for Young People">
            <a:hlinkClick r:id="" action="ppaction://media"/>
            <a:extLst>
              <a:ext uri="{FF2B5EF4-FFF2-40B4-BE49-F238E27FC236}">
                <a16:creationId xmlns:a16="http://schemas.microsoft.com/office/drawing/2014/main" id="{01639C4A-47CA-9D05-1ACC-BB7DA5178F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A5C6-46BC-8F60-0DDF-2E08D2D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27" y="885547"/>
            <a:ext cx="9960746" cy="5086905"/>
          </a:xfrm>
        </p:spPr>
        <p:txBody>
          <a:bodyPr/>
          <a:lstStyle/>
          <a:p>
            <a:r>
              <a:rPr lang="en-GB" sz="4800" dirty="0"/>
              <a:t>Can you think of an example of difference, division or disagreement which matters to young people and which you’ve been aware of in the last month?</a:t>
            </a:r>
          </a:p>
        </p:txBody>
      </p:sp>
    </p:spTree>
    <p:extLst>
      <p:ext uri="{BB962C8B-B14F-4D97-AF65-F5344CB8AC3E}">
        <p14:creationId xmlns:p14="http://schemas.microsoft.com/office/powerpoint/2010/main" val="7029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Habits (Session 1: God's Call)">
            <a:hlinkClick r:id="" action="ppaction://media"/>
            <a:extLst>
              <a:ext uri="{FF2B5EF4-FFF2-40B4-BE49-F238E27FC236}">
                <a16:creationId xmlns:a16="http://schemas.microsoft.com/office/drawing/2014/main" id="{0C59D808-3A21-DF6F-40CC-B5F68F4822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Against the clock!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63ECCB-935B-4321-98A5-BB618C46A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4BAE8C-7AA5-482A-9DF1-8F5485B1C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249</TotalTime>
  <Words>263</Words>
  <Application>Microsoft Office PowerPoint</Application>
  <PresentationFormat>Widescreen</PresentationFormat>
  <Paragraphs>35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Can you think of an example of difference, division or disagreement which matters to young people and which you’ve been aware of in the last month?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monsters</vt:lpstr>
      <vt:lpstr>Walk</vt:lpstr>
      <vt:lpstr>PowerPoint Presentation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2024-07-08T10:13:59Z</dcterms:modified>
</cp:coreProperties>
</file>