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86" r:id="rId4"/>
    <p:sldId id="308" r:id="rId5"/>
    <p:sldId id="285" r:id="rId6"/>
    <p:sldId id="299" r:id="rId7"/>
    <p:sldId id="300" r:id="rId8"/>
    <p:sldId id="301" r:id="rId9"/>
    <p:sldId id="290" r:id="rId10"/>
    <p:sldId id="302" r:id="rId11"/>
    <p:sldId id="292" r:id="rId12"/>
    <p:sldId id="303" r:id="rId13"/>
    <p:sldId id="304" r:id="rId14"/>
    <p:sldId id="305" r:id="rId15"/>
    <p:sldId id="297" r:id="rId16"/>
    <p:sldId id="306" r:id="rId17"/>
    <p:sldId id="3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E01BCD-523B-4A63-BC5C-3CC40A7E2714}" v="1" dt="2024-09-06T13:43:33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/>
    <p:restoredTop sz="94694"/>
  </p:normalViewPr>
  <p:slideViewPr>
    <p:cSldViewPr snapToGrid="0">
      <p:cViewPr varScale="1">
        <p:scale>
          <a:sx n="102" d="100"/>
          <a:sy n="102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BAE01BCD-523B-4A63-BC5C-3CC40A7E2714}"/>
    <pc:docChg chg="custSel modSld">
      <pc:chgData name="Zoë Tunstall" userId="e0a72786-713a-4df2-bb92-da82a6ab9fc3" providerId="ADAL" clId="{BAE01BCD-523B-4A63-BC5C-3CC40A7E2714}" dt="2024-09-06T13:43:34.922" v="3" actId="171"/>
      <pc:docMkLst>
        <pc:docMk/>
      </pc:docMkLst>
      <pc:sldChg chg="addSp delSp modSp mod delAnim modAnim">
        <pc:chgData name="Zoë Tunstall" userId="e0a72786-713a-4df2-bb92-da82a6ab9fc3" providerId="ADAL" clId="{BAE01BCD-523B-4A63-BC5C-3CC40A7E2714}" dt="2024-09-06T13:43:34.922" v="3" actId="171"/>
        <pc:sldMkLst>
          <pc:docMk/>
          <pc:sldMk cId="406949460" sldId="285"/>
        </pc:sldMkLst>
        <pc:picChg chg="del">
          <ac:chgData name="Zoë Tunstall" userId="e0a72786-713a-4df2-bb92-da82a6ab9fc3" providerId="ADAL" clId="{BAE01BCD-523B-4A63-BC5C-3CC40A7E2714}" dt="2024-09-06T13:43:16.325" v="1" actId="478"/>
          <ac:picMkLst>
            <pc:docMk/>
            <pc:sldMk cId="406949460" sldId="285"/>
            <ac:picMk id="2" creationId="{30CFCCFA-9565-50C7-ACC3-A86E11534C7E}"/>
          </ac:picMkLst>
        </pc:picChg>
        <pc:picChg chg="ord">
          <ac:chgData name="Zoë Tunstall" userId="e0a72786-713a-4df2-bb92-da82a6ab9fc3" providerId="ADAL" clId="{BAE01BCD-523B-4A63-BC5C-3CC40A7E2714}" dt="2024-09-06T13:43:15.439" v="0" actId="167"/>
          <ac:picMkLst>
            <pc:docMk/>
            <pc:sldMk cId="406949460" sldId="285"/>
            <ac:picMk id="3" creationId="{94C91944-A378-C295-97D1-D4671A07B83D}"/>
          </ac:picMkLst>
        </pc:picChg>
        <pc:picChg chg="add mod ord">
          <ac:chgData name="Zoë Tunstall" userId="e0a72786-713a-4df2-bb92-da82a6ab9fc3" providerId="ADAL" clId="{BAE01BCD-523B-4A63-BC5C-3CC40A7E2714}" dt="2024-09-06T13:43:34.922" v="3" actId="171"/>
          <ac:picMkLst>
            <pc:docMk/>
            <pc:sldMk cId="406949460" sldId="285"/>
            <ac:picMk id="4" creationId="{04629D1E-57D1-FAD0-B032-EA6E809AB23A}"/>
          </ac:picMkLst>
        </pc:picChg>
      </pc:sldChg>
    </pc:docChg>
  </pc:docChgLst>
  <pc:docChgLst>
    <pc:chgData name="Zoë Tunstall" userId="e0a72786-713a-4df2-bb92-da82a6ab9fc3" providerId="ADAL" clId="{4123B5BF-F54A-4A67-BB12-E117AB6EC041}"/>
    <pc:docChg chg="addSld delSld modSld">
      <pc:chgData name="Zoë Tunstall" userId="e0a72786-713a-4df2-bb92-da82a6ab9fc3" providerId="ADAL" clId="{4123B5BF-F54A-4A67-BB12-E117AB6EC041}" dt="2024-07-08T10:15:14.274" v="1" actId="47"/>
      <pc:docMkLst>
        <pc:docMk/>
      </pc:docMkLst>
      <pc:sldChg chg="add">
        <pc:chgData name="Zoë Tunstall" userId="e0a72786-713a-4df2-bb92-da82a6ab9fc3" providerId="ADAL" clId="{4123B5BF-F54A-4A67-BB12-E117AB6EC041}" dt="2024-07-08T10:15:12.463" v="0"/>
        <pc:sldMkLst>
          <pc:docMk/>
          <pc:sldMk cId="406949460" sldId="285"/>
        </pc:sldMkLst>
      </pc:sldChg>
      <pc:sldChg chg="del">
        <pc:chgData name="Zoë Tunstall" userId="e0a72786-713a-4df2-bb92-da82a6ab9fc3" providerId="ADAL" clId="{4123B5BF-F54A-4A67-BB12-E117AB6EC041}" dt="2024-07-08T10:15:14.274" v="1" actId="47"/>
        <pc:sldMkLst>
          <pc:docMk/>
          <pc:sldMk cId="738448646" sldId="309"/>
        </pc:sldMkLst>
      </pc:sldChg>
    </pc:docChg>
  </pc:docChgLst>
  <pc:docChgLst>
    <pc:chgData name="Zoë Tunstall" userId="e0a72786-713a-4df2-bb92-da82a6ab9fc3" providerId="ADAL" clId="{30BB3D34-6F55-48DB-A82A-FF312DC69499}"/>
    <pc:docChg chg="addSld delSld modSld">
      <pc:chgData name="Zoë Tunstall" userId="e0a72786-713a-4df2-bb92-da82a6ab9fc3" providerId="ADAL" clId="{30BB3D34-6F55-48DB-A82A-FF312DC69499}" dt="2024-03-04T17:34:42.546" v="2" actId="47"/>
      <pc:docMkLst>
        <pc:docMk/>
      </pc:docMkLst>
      <pc:sldChg chg="del">
        <pc:chgData name="Zoë Tunstall" userId="e0a72786-713a-4df2-bb92-da82a6ab9fc3" providerId="ADAL" clId="{30BB3D34-6F55-48DB-A82A-FF312DC69499}" dt="2024-03-04T17:34:40.013" v="1" actId="47"/>
        <pc:sldMkLst>
          <pc:docMk/>
          <pc:sldMk cId="4206362282" sldId="284"/>
        </pc:sldMkLst>
      </pc:sldChg>
      <pc:sldChg chg="del">
        <pc:chgData name="Zoë Tunstall" userId="e0a72786-713a-4df2-bb92-da82a6ab9fc3" providerId="ADAL" clId="{30BB3D34-6F55-48DB-A82A-FF312DC69499}" dt="2024-03-04T17:34:42.546" v="2" actId="47"/>
        <pc:sldMkLst>
          <pc:docMk/>
          <pc:sldMk cId="406949460" sldId="285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3022058747" sldId="286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2500085322" sldId="292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1657857103" sldId="297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743986829" sldId="299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3845316430" sldId="300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3569290468" sldId="301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3380394200" sldId="302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1735232061" sldId="303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4256248445" sldId="304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1206409395" sldId="305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2719735658" sldId="306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1368773849" sldId="307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2498310481" sldId="308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738448646" sldId="3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1" r:id="rId4"/>
    <p:sldLayoutId id="2147483673" r:id="rId5"/>
    <p:sldLayoutId id="2147483672" r:id="rId6"/>
    <p:sldLayoutId id="2147483674" r:id="rId7"/>
    <p:sldLayoutId id="2147483650" r:id="rId8"/>
    <p:sldLayoutId id="2147483651" r:id="rId9"/>
    <p:sldLayoutId id="2147483652" r:id="rId10"/>
    <p:sldLayoutId id="2147483658" r:id="rId11"/>
    <p:sldLayoutId id="2147483659" r:id="rId12"/>
    <p:sldLayoutId id="2147483675" r:id="rId13"/>
    <p:sldLayoutId id="2147483657" r:id="rId14"/>
    <p:sldLayoutId id="2147483655" r:id="rId15"/>
    <p:sldLayoutId id="2147483656" r:id="rId16"/>
    <p:sldLayoutId id="2147483665" r:id="rId17"/>
    <p:sldLayoutId id="2147483666" r:id="rId18"/>
    <p:sldLayoutId id="2147483653" r:id="rId19"/>
    <p:sldLayoutId id="2147483660" r:id="rId20"/>
    <p:sldLayoutId id="2147483654" r:id="rId21"/>
    <p:sldLayoutId id="2147483662" r:id="rId22"/>
    <p:sldLayoutId id="2147483663" r:id="rId23"/>
    <p:sldLayoutId id="2147483664" r:id="rId24"/>
    <p:sldLayoutId id="2147483667" r:id="rId25"/>
    <p:sldLayoutId id="2147483669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ukFN1ChGNM?feature=oembed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5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38CE-A135-3B9D-B53D-393900A1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B656-5DBD-10BF-BBAE-5E2C99B1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2" y="3931285"/>
            <a:ext cx="10298096" cy="1325563"/>
          </a:xfrm>
        </p:spPr>
        <p:txBody>
          <a:bodyPr/>
          <a:lstStyle/>
          <a:p>
            <a:r>
              <a:rPr lang="en-GB" dirty="0"/>
              <a:t>Thoughts, feelings, responses</a:t>
            </a:r>
          </a:p>
        </p:txBody>
      </p:sp>
    </p:spTree>
    <p:extLst>
      <p:ext uri="{BB962C8B-B14F-4D97-AF65-F5344CB8AC3E}">
        <p14:creationId xmlns:p14="http://schemas.microsoft.com/office/powerpoint/2010/main" val="173523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82563A-A18C-3725-12A8-7D2EA2FF6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action did you think of to encounter the person on the other side of your ‘wall’?</a:t>
            </a:r>
          </a:p>
        </p:txBody>
      </p:sp>
    </p:spTree>
    <p:extLst>
      <p:ext uri="{BB962C8B-B14F-4D97-AF65-F5344CB8AC3E}">
        <p14:creationId xmlns:p14="http://schemas.microsoft.com/office/powerpoint/2010/main" val="425624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F3D9-494C-CB98-F979-40DD1C1A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19" y="3029426"/>
            <a:ext cx="9934112" cy="799148"/>
          </a:xfrm>
        </p:spPr>
        <p:txBody>
          <a:bodyPr/>
          <a:lstStyle/>
          <a:p>
            <a:r>
              <a:rPr lang="en-GB" dirty="0"/>
              <a:t>What is something you want to remember from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206409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Prayer and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4485" y="2746488"/>
            <a:ext cx="7415252" cy="26245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Loving God, fill us with your Spirit now.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what we have learnt about asking questions and wondering about another person’s experiences.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Help us to </a:t>
            </a:r>
            <a:r>
              <a:rPr lang="en-GB" sz="2400" b="1" dirty="0">
                <a:solidFill>
                  <a:srgbClr val="A72327"/>
                </a:solidFill>
              </a:rPr>
              <a:t>be curious </a:t>
            </a:r>
            <a:r>
              <a:rPr lang="en-GB" sz="2400" dirty="0"/>
              <a:t>about others’ stories – listening as often as we speak.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6312D-3FCB-3A87-F647-CB78EA044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781" y="1412525"/>
            <a:ext cx="7031114" cy="43668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the stories we have heard about encountering others different from ourselves.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Give us the courage to </a:t>
            </a:r>
            <a:r>
              <a:rPr lang="en-GB" sz="2400" b="1" dirty="0">
                <a:solidFill>
                  <a:srgbClr val="A72327"/>
                </a:solidFill>
              </a:rPr>
              <a:t>be present </a:t>
            </a:r>
            <a:r>
              <a:rPr lang="en-GB" sz="2400" dirty="0"/>
              <a:t>– showing up and sticking around.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the things we have learned about crossing divides in this session.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Inspire us to </a:t>
            </a:r>
            <a:r>
              <a:rPr lang="en-GB" sz="2400" b="1" dirty="0">
                <a:solidFill>
                  <a:srgbClr val="A72327"/>
                </a:solidFill>
              </a:rPr>
              <a:t>reimagine</a:t>
            </a:r>
            <a:r>
              <a:rPr lang="en-GB" sz="2400" dirty="0"/>
              <a:t> what’s possible – finding hope, knowing that you can transform all things.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271973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77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249831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Youth films: 02 - Crossing Divides">
            <a:hlinkClick r:id="" action="ppaction://media"/>
            <a:extLst>
              <a:ext uri="{FF2B5EF4-FFF2-40B4-BE49-F238E27FC236}">
                <a16:creationId xmlns:a16="http://schemas.microsoft.com/office/drawing/2014/main" id="{04629D1E-57D1-FAD0-B032-EA6E809AB2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  <p:pic>
        <p:nvPicPr>
          <p:cNvPr id="3" name="Picture 2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C3DE-2CC6-93EC-C044-C87BCE6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233" y="2469062"/>
            <a:ext cx="9373533" cy="1919875"/>
          </a:xfrm>
        </p:spPr>
        <p:txBody>
          <a:bodyPr/>
          <a:lstStyle/>
          <a:p>
            <a:r>
              <a:rPr lang="en-GB" dirty="0"/>
              <a:t>What do we learn about crossing divides in this film?</a:t>
            </a:r>
          </a:p>
        </p:txBody>
      </p:sp>
    </p:spTree>
    <p:extLst>
      <p:ext uri="{BB962C8B-B14F-4D97-AF65-F5344CB8AC3E}">
        <p14:creationId xmlns:p14="http://schemas.microsoft.com/office/powerpoint/2010/main" val="74398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FC7E-7710-6EC7-0353-DBB9C398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woman at the well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E5561-4B90-7584-FB54-0EEC89F575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John 4:3-42</a:t>
            </a:r>
          </a:p>
        </p:txBody>
      </p:sp>
    </p:spTree>
    <p:extLst>
      <p:ext uri="{BB962C8B-B14F-4D97-AF65-F5344CB8AC3E}">
        <p14:creationId xmlns:p14="http://schemas.microsoft.com/office/powerpoint/2010/main" val="384531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91E0A8-A290-971F-3343-3213BBBEF0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1" y="2233928"/>
            <a:ext cx="9768840" cy="3554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What was the first thing Jesus did when he met the woman in the story?</a:t>
            </a:r>
          </a:p>
          <a:p>
            <a:pPr>
              <a:lnSpc>
                <a:spcPct val="100000"/>
              </a:lnSpc>
            </a:pPr>
            <a:r>
              <a:rPr lang="en-GB" dirty="0"/>
              <a:t>Why was it unusual for Jesus and the woman to have a conversation?</a:t>
            </a:r>
          </a:p>
          <a:p>
            <a:pPr>
              <a:lnSpc>
                <a:spcPct val="100000"/>
              </a:lnSpc>
            </a:pPr>
            <a:r>
              <a:rPr lang="en-GB" dirty="0"/>
              <a:t>What questions did Jesus and the Samaritan woman ask each other? Could they have had such a long conversation without asking 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F834B-7B1C-8CEA-F5F9-80AABC3B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56929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Genesis 1:26a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“So God created human beings, making them to be like himself.”</a:t>
            </a:r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E04AD-908B-7F56-3364-489A310F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1DEB2-B2B9-D33F-60C3-FA762C352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1" y="2233928"/>
            <a:ext cx="9445322" cy="3554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Why is this important in our relationships with people who are different from us?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Where do you see similar principles and values in other faiths, worldviews or cultures and community traditions?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84D0F-9A5D-6A51-DE64-415EDFEB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38039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0653-BE66-55CC-2A55-80FF4561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Discovering our walls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C2AF6-A12C-4D1B-87C5-F23EC22E56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EB3A42-88F5-4A16-B3E1-1E4349BAF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247</TotalTime>
  <Words>323</Words>
  <Application>Microsoft Office PowerPoint</Application>
  <PresentationFormat>Widescreen</PresentationFormat>
  <Paragraphs>38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PowerPoint Presentation</vt:lpstr>
      <vt:lpstr>What do we learn about crossing divides in this film?</vt:lpstr>
      <vt:lpstr>The woman at the well</vt:lpstr>
      <vt:lpstr>Questions for discussion</vt:lpstr>
      <vt:lpstr>Genesis 1:26a</vt:lpstr>
      <vt:lpstr>Questions for discussion</vt:lpstr>
      <vt:lpstr>Discovering our walls</vt:lpstr>
      <vt:lpstr>Thoughts, feelings, responses</vt:lpstr>
      <vt:lpstr>PowerPoint Presentation</vt:lpstr>
      <vt:lpstr>What is something you want to remember from this session?</vt:lpstr>
      <vt:lpstr>Prayer and reflection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9</cp:revision>
  <dcterms:created xsi:type="dcterms:W3CDTF">2024-02-02T13:02:07Z</dcterms:created>
  <dcterms:modified xsi:type="dcterms:W3CDTF">2024-09-06T13:43:36Z</dcterms:modified>
</cp:coreProperties>
</file>