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9"/>
  </p:notesMasterIdLst>
  <p:handoutMasterIdLst>
    <p:handoutMasterId r:id="rId20"/>
  </p:handoutMasterIdLst>
  <p:sldIdLst>
    <p:sldId id="286" r:id="rId4"/>
    <p:sldId id="308" r:id="rId5"/>
    <p:sldId id="285" r:id="rId6"/>
    <p:sldId id="299" r:id="rId7"/>
    <p:sldId id="300" r:id="rId8"/>
    <p:sldId id="301" r:id="rId9"/>
    <p:sldId id="290" r:id="rId10"/>
    <p:sldId id="302" r:id="rId11"/>
    <p:sldId id="292" r:id="rId12"/>
    <p:sldId id="303" r:id="rId13"/>
    <p:sldId id="304" r:id="rId14"/>
    <p:sldId id="305" r:id="rId15"/>
    <p:sldId id="297" r:id="rId16"/>
    <p:sldId id="306" r:id="rId17"/>
    <p:sldId id="30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2327"/>
    <a:srgbClr val="ED6921"/>
    <a:srgbClr val="00628C"/>
    <a:srgbClr val="549E80"/>
    <a:srgbClr val="93BAA6"/>
    <a:srgbClr val="FAC8A6"/>
    <a:srgbClr val="ACBACE"/>
    <a:srgbClr val="C4D6CB"/>
    <a:srgbClr val="00B5FF"/>
    <a:srgbClr val="4CA0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23B5BF-F54A-4A67-BB12-E117AB6EC041}" v="1" dt="2024-07-08T10:15:12.4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10"/>
    <p:restoredTop sz="94694"/>
  </p:normalViewPr>
  <p:slideViewPr>
    <p:cSldViewPr snapToGrid="0">
      <p:cViewPr varScale="1">
        <p:scale>
          <a:sx n="97" d="100"/>
          <a:sy n="97" d="100"/>
        </p:scale>
        <p:origin x="4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8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1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ë Tunstall" userId="e0a72786-713a-4df2-bb92-da82a6ab9fc3" providerId="ADAL" clId="{4123B5BF-F54A-4A67-BB12-E117AB6EC041}"/>
    <pc:docChg chg="addSld delSld modSld">
      <pc:chgData name="Zoë Tunstall" userId="e0a72786-713a-4df2-bb92-da82a6ab9fc3" providerId="ADAL" clId="{4123B5BF-F54A-4A67-BB12-E117AB6EC041}" dt="2024-07-08T10:15:14.274" v="1" actId="47"/>
      <pc:docMkLst>
        <pc:docMk/>
      </pc:docMkLst>
      <pc:sldChg chg="add">
        <pc:chgData name="Zoë Tunstall" userId="e0a72786-713a-4df2-bb92-da82a6ab9fc3" providerId="ADAL" clId="{4123B5BF-F54A-4A67-BB12-E117AB6EC041}" dt="2024-07-08T10:15:12.463" v="0"/>
        <pc:sldMkLst>
          <pc:docMk/>
          <pc:sldMk cId="406949460" sldId="285"/>
        </pc:sldMkLst>
      </pc:sldChg>
      <pc:sldChg chg="del">
        <pc:chgData name="Zoë Tunstall" userId="e0a72786-713a-4df2-bb92-da82a6ab9fc3" providerId="ADAL" clId="{4123B5BF-F54A-4A67-BB12-E117AB6EC041}" dt="2024-07-08T10:15:14.274" v="1" actId="47"/>
        <pc:sldMkLst>
          <pc:docMk/>
          <pc:sldMk cId="738448646" sldId="309"/>
        </pc:sldMkLst>
      </pc:sldChg>
    </pc:docChg>
  </pc:docChgLst>
  <pc:docChgLst>
    <pc:chgData name="Zoë Tunstall" userId="e0a72786-713a-4df2-bb92-da82a6ab9fc3" providerId="ADAL" clId="{30BB3D34-6F55-48DB-A82A-FF312DC69499}"/>
    <pc:docChg chg="addSld delSld modSld">
      <pc:chgData name="Zoë Tunstall" userId="e0a72786-713a-4df2-bb92-da82a6ab9fc3" providerId="ADAL" clId="{30BB3D34-6F55-48DB-A82A-FF312DC69499}" dt="2024-03-04T17:34:42.546" v="2" actId="47"/>
      <pc:docMkLst>
        <pc:docMk/>
      </pc:docMkLst>
      <pc:sldChg chg="del">
        <pc:chgData name="Zoë Tunstall" userId="e0a72786-713a-4df2-bb92-da82a6ab9fc3" providerId="ADAL" clId="{30BB3D34-6F55-48DB-A82A-FF312DC69499}" dt="2024-03-04T17:34:40.013" v="1" actId="47"/>
        <pc:sldMkLst>
          <pc:docMk/>
          <pc:sldMk cId="4206362282" sldId="284"/>
        </pc:sldMkLst>
      </pc:sldChg>
      <pc:sldChg chg="del">
        <pc:chgData name="Zoë Tunstall" userId="e0a72786-713a-4df2-bb92-da82a6ab9fc3" providerId="ADAL" clId="{30BB3D34-6F55-48DB-A82A-FF312DC69499}" dt="2024-03-04T17:34:42.546" v="2" actId="47"/>
        <pc:sldMkLst>
          <pc:docMk/>
          <pc:sldMk cId="406949460" sldId="285"/>
        </pc:sldMkLst>
      </pc:sldChg>
      <pc:sldChg chg="add">
        <pc:chgData name="Zoë Tunstall" userId="e0a72786-713a-4df2-bb92-da82a6ab9fc3" providerId="ADAL" clId="{30BB3D34-6F55-48DB-A82A-FF312DC69499}" dt="2024-03-04T17:34:37.183" v="0"/>
        <pc:sldMkLst>
          <pc:docMk/>
          <pc:sldMk cId="3022058747" sldId="286"/>
        </pc:sldMkLst>
      </pc:sldChg>
      <pc:sldChg chg="add">
        <pc:chgData name="Zoë Tunstall" userId="e0a72786-713a-4df2-bb92-da82a6ab9fc3" providerId="ADAL" clId="{30BB3D34-6F55-48DB-A82A-FF312DC69499}" dt="2024-03-04T17:34:37.183" v="0"/>
        <pc:sldMkLst>
          <pc:docMk/>
          <pc:sldMk cId="3471388258" sldId="290"/>
        </pc:sldMkLst>
      </pc:sldChg>
      <pc:sldChg chg="add">
        <pc:chgData name="Zoë Tunstall" userId="e0a72786-713a-4df2-bb92-da82a6ab9fc3" providerId="ADAL" clId="{30BB3D34-6F55-48DB-A82A-FF312DC69499}" dt="2024-03-04T17:34:37.183" v="0"/>
        <pc:sldMkLst>
          <pc:docMk/>
          <pc:sldMk cId="2500085322" sldId="292"/>
        </pc:sldMkLst>
      </pc:sldChg>
      <pc:sldChg chg="add">
        <pc:chgData name="Zoë Tunstall" userId="e0a72786-713a-4df2-bb92-da82a6ab9fc3" providerId="ADAL" clId="{30BB3D34-6F55-48DB-A82A-FF312DC69499}" dt="2024-03-04T17:34:37.183" v="0"/>
        <pc:sldMkLst>
          <pc:docMk/>
          <pc:sldMk cId="1657857103" sldId="297"/>
        </pc:sldMkLst>
      </pc:sldChg>
      <pc:sldChg chg="add">
        <pc:chgData name="Zoë Tunstall" userId="e0a72786-713a-4df2-bb92-da82a6ab9fc3" providerId="ADAL" clId="{30BB3D34-6F55-48DB-A82A-FF312DC69499}" dt="2024-03-04T17:34:37.183" v="0"/>
        <pc:sldMkLst>
          <pc:docMk/>
          <pc:sldMk cId="743986829" sldId="299"/>
        </pc:sldMkLst>
      </pc:sldChg>
      <pc:sldChg chg="add">
        <pc:chgData name="Zoë Tunstall" userId="e0a72786-713a-4df2-bb92-da82a6ab9fc3" providerId="ADAL" clId="{30BB3D34-6F55-48DB-A82A-FF312DC69499}" dt="2024-03-04T17:34:37.183" v="0"/>
        <pc:sldMkLst>
          <pc:docMk/>
          <pc:sldMk cId="3845316430" sldId="300"/>
        </pc:sldMkLst>
      </pc:sldChg>
      <pc:sldChg chg="add">
        <pc:chgData name="Zoë Tunstall" userId="e0a72786-713a-4df2-bb92-da82a6ab9fc3" providerId="ADAL" clId="{30BB3D34-6F55-48DB-A82A-FF312DC69499}" dt="2024-03-04T17:34:37.183" v="0"/>
        <pc:sldMkLst>
          <pc:docMk/>
          <pc:sldMk cId="3569290468" sldId="301"/>
        </pc:sldMkLst>
      </pc:sldChg>
      <pc:sldChg chg="add">
        <pc:chgData name="Zoë Tunstall" userId="e0a72786-713a-4df2-bb92-da82a6ab9fc3" providerId="ADAL" clId="{30BB3D34-6F55-48DB-A82A-FF312DC69499}" dt="2024-03-04T17:34:37.183" v="0"/>
        <pc:sldMkLst>
          <pc:docMk/>
          <pc:sldMk cId="3380394200" sldId="302"/>
        </pc:sldMkLst>
      </pc:sldChg>
      <pc:sldChg chg="add">
        <pc:chgData name="Zoë Tunstall" userId="e0a72786-713a-4df2-bb92-da82a6ab9fc3" providerId="ADAL" clId="{30BB3D34-6F55-48DB-A82A-FF312DC69499}" dt="2024-03-04T17:34:37.183" v="0"/>
        <pc:sldMkLst>
          <pc:docMk/>
          <pc:sldMk cId="1735232061" sldId="303"/>
        </pc:sldMkLst>
      </pc:sldChg>
      <pc:sldChg chg="add">
        <pc:chgData name="Zoë Tunstall" userId="e0a72786-713a-4df2-bb92-da82a6ab9fc3" providerId="ADAL" clId="{30BB3D34-6F55-48DB-A82A-FF312DC69499}" dt="2024-03-04T17:34:37.183" v="0"/>
        <pc:sldMkLst>
          <pc:docMk/>
          <pc:sldMk cId="4256248445" sldId="304"/>
        </pc:sldMkLst>
      </pc:sldChg>
      <pc:sldChg chg="add">
        <pc:chgData name="Zoë Tunstall" userId="e0a72786-713a-4df2-bb92-da82a6ab9fc3" providerId="ADAL" clId="{30BB3D34-6F55-48DB-A82A-FF312DC69499}" dt="2024-03-04T17:34:37.183" v="0"/>
        <pc:sldMkLst>
          <pc:docMk/>
          <pc:sldMk cId="1206409395" sldId="305"/>
        </pc:sldMkLst>
      </pc:sldChg>
      <pc:sldChg chg="add">
        <pc:chgData name="Zoë Tunstall" userId="e0a72786-713a-4df2-bb92-da82a6ab9fc3" providerId="ADAL" clId="{30BB3D34-6F55-48DB-A82A-FF312DC69499}" dt="2024-03-04T17:34:37.183" v="0"/>
        <pc:sldMkLst>
          <pc:docMk/>
          <pc:sldMk cId="2719735658" sldId="306"/>
        </pc:sldMkLst>
      </pc:sldChg>
      <pc:sldChg chg="add">
        <pc:chgData name="Zoë Tunstall" userId="e0a72786-713a-4df2-bb92-da82a6ab9fc3" providerId="ADAL" clId="{30BB3D34-6F55-48DB-A82A-FF312DC69499}" dt="2024-03-04T17:34:37.183" v="0"/>
        <pc:sldMkLst>
          <pc:docMk/>
          <pc:sldMk cId="1368773849" sldId="307"/>
        </pc:sldMkLst>
      </pc:sldChg>
      <pc:sldChg chg="add">
        <pc:chgData name="Zoë Tunstall" userId="e0a72786-713a-4df2-bb92-da82a6ab9fc3" providerId="ADAL" clId="{30BB3D34-6F55-48DB-A82A-FF312DC69499}" dt="2024-03-04T17:34:37.183" v="0"/>
        <pc:sldMkLst>
          <pc:docMk/>
          <pc:sldMk cId="2498310481" sldId="308"/>
        </pc:sldMkLst>
      </pc:sldChg>
      <pc:sldChg chg="add">
        <pc:chgData name="Zoë Tunstall" userId="e0a72786-713a-4df2-bb92-da82a6ab9fc3" providerId="ADAL" clId="{30BB3D34-6F55-48DB-A82A-FF312DC69499}" dt="2024-03-04T17:34:37.183" v="0"/>
        <pc:sldMkLst>
          <pc:docMk/>
          <pc:sldMk cId="738448646" sldId="30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87D940-8E37-B766-588E-8181215074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8E7518-4BBC-4B33-C60C-69DF5A5F1C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1867B-94BE-744B-8E02-6EA5E1DCE429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ACF272-3E65-0199-D24D-5C2F38B6FA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0B7765-E724-6CB3-5ED8-A85EB5A22A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4555E-9C41-5B42-8482-A300D4F25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35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935FD-063E-E140-81CC-C14970545FB9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6DC1D-6D0A-FA43-A618-949EBDE59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39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1A85A0F-4B9D-CC9D-D468-874826F3A0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747024"/>
            <a:ext cx="10721897" cy="4557132"/>
          </a:xfrm>
        </p:spPr>
        <p:txBody>
          <a:bodyPr/>
          <a:lstStyle>
            <a:lvl1pPr marL="0" indent="0">
              <a:lnSpc>
                <a:spcPct val="120000"/>
              </a:lnSpc>
              <a:buClr>
                <a:srgbClr val="4BA0C1"/>
              </a:buClr>
              <a:buFont typeface="Arial" panose="020B0604020202020204" pitchFamily="34" charset="0"/>
              <a:buNone/>
              <a:defRPr/>
            </a:lvl1pPr>
            <a:lvl2pPr marL="457200" indent="0">
              <a:lnSpc>
                <a:spcPct val="120000"/>
              </a:lnSpc>
              <a:buClr>
                <a:srgbClr val="4BA0C1"/>
              </a:buClr>
              <a:buNone/>
              <a:defRPr/>
            </a:lvl2pPr>
            <a:lvl3pPr marL="914400" indent="0">
              <a:lnSpc>
                <a:spcPct val="120000"/>
              </a:lnSpc>
              <a:buClr>
                <a:srgbClr val="4BA0C1"/>
              </a:buClr>
              <a:buNone/>
              <a:defRPr/>
            </a:lvl3pPr>
            <a:lvl4pPr marL="1371600" indent="0">
              <a:lnSpc>
                <a:spcPct val="120000"/>
              </a:lnSpc>
              <a:buClr>
                <a:srgbClr val="4BA0C1"/>
              </a:buClr>
              <a:buNone/>
              <a:defRPr/>
            </a:lvl4pPr>
            <a:lvl5pPr marL="1828800" indent="0">
              <a:lnSpc>
                <a:spcPct val="120000"/>
              </a:lnSpc>
              <a:buClr>
                <a:srgbClr val="4BA0C1"/>
              </a:buClr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48D255-4958-9C01-F003-06BD54824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rectangle with white border&#10;&#10;Description automatically generated">
            <a:extLst>
              <a:ext uri="{FF2B5EF4-FFF2-40B4-BE49-F238E27FC236}">
                <a16:creationId xmlns:a16="http://schemas.microsoft.com/office/drawing/2014/main" id="{BD21B942-CE16-FB7D-70E2-C76A54501D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70B14174-66A2-030B-8F11-9DE70E862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2" y="3029426"/>
            <a:ext cx="6528816" cy="79914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386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n orange rectangle&#10;&#10;Description automatically generated">
            <a:extLst>
              <a:ext uri="{FF2B5EF4-FFF2-40B4-BE49-F238E27FC236}">
                <a16:creationId xmlns:a16="http://schemas.microsoft.com/office/drawing/2014/main" id="{C7BD5ACF-6FEA-CBBA-7A69-9C569A38A2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A orange puzzle piece in a circle&#10;&#10;Description automatically generated">
            <a:extLst>
              <a:ext uri="{FF2B5EF4-FFF2-40B4-BE49-F238E27FC236}">
                <a16:creationId xmlns:a16="http://schemas.microsoft.com/office/drawing/2014/main" id="{A6FC651B-72FC-C90A-548C-6CAFFD3F38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317600"/>
            <a:ext cx="1580400" cy="158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190B0B-E362-00D8-9FC1-EA46340EB3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335" y="3931285"/>
            <a:ext cx="9101328" cy="1325563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Activity name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D53867-D73D-D9BC-84AE-B9437181E44C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rgbClr val="FAC8A6"/>
                </a:solidFill>
                <a:latin typeface="Outfit" pitchFamily="2" charset="0"/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2600578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n orange rectangle&#10;&#10;Description automatically generated">
            <a:extLst>
              <a:ext uri="{FF2B5EF4-FFF2-40B4-BE49-F238E27FC236}">
                <a16:creationId xmlns:a16="http://schemas.microsoft.com/office/drawing/2014/main" id="{4D14DE3F-4024-9565-E1A6-C54979A32D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50C6FCC8-40C7-A449-0F53-25E2FC705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2" y="3029426"/>
            <a:ext cx="6528816" cy="79914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571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BC52DD9-21D1-5CAF-DB9A-7BA89DC99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22C7FD3-3873-BE7C-66B4-F04EF8C9A7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15500" cy="3215957"/>
          </a:xfrm>
        </p:spPr>
        <p:txBody>
          <a:bodyPr/>
          <a:lstStyle>
            <a:lvl1pPr marL="457200" indent="-457200">
              <a:lnSpc>
                <a:spcPct val="120000"/>
              </a:lnSpc>
              <a:buClr>
                <a:srgbClr val="ED6921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20000"/>
              </a:lnSpc>
              <a:buClr>
                <a:srgbClr val="ED6921"/>
              </a:buClr>
              <a:defRPr/>
            </a:lvl2pPr>
            <a:lvl3pPr>
              <a:lnSpc>
                <a:spcPct val="120000"/>
              </a:lnSpc>
              <a:buClr>
                <a:srgbClr val="ED6921"/>
              </a:buClr>
              <a:defRPr/>
            </a:lvl3pPr>
            <a:lvl4pPr>
              <a:lnSpc>
                <a:spcPct val="120000"/>
              </a:lnSpc>
              <a:buClr>
                <a:srgbClr val="ED6921"/>
              </a:buClr>
              <a:defRPr/>
            </a:lvl4pPr>
            <a:lvl5pPr>
              <a:lnSpc>
                <a:spcPct val="120000"/>
              </a:lnSpc>
              <a:buClr>
                <a:srgbClr val="ED6921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29FC2EFA-83F8-D7CC-D295-1F67464DF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80" y="1203960"/>
            <a:ext cx="9768840" cy="7991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157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rectangle with white border&#10;&#10;Description automatically generated">
            <a:extLst>
              <a:ext uri="{FF2B5EF4-FFF2-40B4-BE49-F238E27FC236}">
                <a16:creationId xmlns:a16="http://schemas.microsoft.com/office/drawing/2014/main" id="{F6CA6A59-53C3-C04A-51E1-0F47A23A36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green and white circle with a movie clapper&#10;&#10;Description automatically generated">
            <a:extLst>
              <a:ext uri="{FF2B5EF4-FFF2-40B4-BE49-F238E27FC236}">
                <a16:creationId xmlns:a16="http://schemas.microsoft.com/office/drawing/2014/main" id="{30BE6791-D1CD-3E91-F66B-0B42E25760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317600"/>
            <a:ext cx="1580400" cy="158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A41204-AEFA-5CCE-CB5D-7D6F0B6E9D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335" y="3830701"/>
            <a:ext cx="9101328" cy="1069975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Bible Title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7F1657-EB78-A9BC-3EFB-37C080FF89EA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rgbClr val="C4D6CB"/>
                </a:solidFill>
                <a:latin typeface="Outfit" pitchFamily="2" charset="0"/>
              </a:rPr>
              <a:t>Film</a:t>
            </a:r>
          </a:p>
        </p:txBody>
      </p:sp>
    </p:spTree>
    <p:extLst>
      <p:ext uri="{BB962C8B-B14F-4D97-AF65-F5344CB8AC3E}">
        <p14:creationId xmlns:p14="http://schemas.microsoft.com/office/powerpoint/2010/main" val="41894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Bible 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rectangle with white border&#10;&#10;Description automatically generated">
            <a:extLst>
              <a:ext uri="{FF2B5EF4-FFF2-40B4-BE49-F238E27FC236}">
                <a16:creationId xmlns:a16="http://schemas.microsoft.com/office/drawing/2014/main" id="{E2F811B5-519A-44FF-EC10-7627103555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green and white circle with a book&#10;&#10;Description automatically generated">
            <a:extLst>
              <a:ext uri="{FF2B5EF4-FFF2-40B4-BE49-F238E27FC236}">
                <a16:creationId xmlns:a16="http://schemas.microsoft.com/office/drawing/2014/main" id="{013ECF73-94A0-DF36-8F11-C0C7C8A7C2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317600"/>
            <a:ext cx="1584000" cy="158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D2047C-AED8-DCA8-8538-D5CE7896BA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335" y="3830701"/>
            <a:ext cx="9101328" cy="1069975"/>
          </a:xfrm>
        </p:spPr>
        <p:txBody>
          <a:bodyPr>
            <a:noAutofit/>
          </a:bodyPr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Bible Title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DDC634-36A8-86E5-C24F-39C851D6797C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rgbClr val="C4D6CB"/>
                </a:solidFill>
                <a:latin typeface="Outfit" pitchFamily="2" charset="0"/>
              </a:rPr>
              <a:t>Bible story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48A3FB-6E8E-AA9A-F013-FC61D377E4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28931" y="4809362"/>
            <a:ext cx="5934138" cy="1069975"/>
          </a:xfrm>
        </p:spPr>
        <p:txBody>
          <a:bodyPr>
            <a:noAutofit/>
          </a:bodyPr>
          <a:lstStyle>
            <a:lvl1pPr marL="0" indent="0" algn="ctr">
              <a:buNone/>
              <a:defRPr sz="4500" b="0">
                <a:solidFill>
                  <a:schemeClr val="bg1"/>
                </a:solidFill>
              </a:defRPr>
            </a:lvl1pPr>
            <a:lvl2pPr marL="457200" indent="0" algn="ctr">
              <a:buNone/>
              <a:defRPr b="0"/>
            </a:lvl2pPr>
            <a:lvl3pPr marL="914400" indent="0" algn="ctr">
              <a:buNone/>
              <a:defRPr b="0"/>
            </a:lvl3pPr>
            <a:lvl4pPr marL="1371600" indent="0" algn="ctr">
              <a:buNone/>
              <a:defRPr b="0"/>
            </a:lvl4pPr>
            <a:lvl5pPr marL="1828800" indent="0" algn="ctr">
              <a:buNone/>
              <a:defRPr b="0"/>
            </a:lvl5pPr>
          </a:lstStyle>
          <a:p>
            <a:pPr lvl="0"/>
            <a:r>
              <a:rPr lang="en-GB" dirty="0"/>
              <a:t>Bible verse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373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rectangle with white border&#10;&#10;Description automatically generated">
            <a:extLst>
              <a:ext uri="{FF2B5EF4-FFF2-40B4-BE49-F238E27FC236}">
                <a16:creationId xmlns:a16="http://schemas.microsoft.com/office/drawing/2014/main" id="{15A7D2D2-F604-D3F9-41D2-44F5340184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981AB756-0208-154F-6241-2A62C1F9B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2" y="3029426"/>
            <a:ext cx="6528816" cy="79914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774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frame with a green border&#10;&#10;Description automatically generated">
            <a:extLst>
              <a:ext uri="{FF2B5EF4-FFF2-40B4-BE49-F238E27FC236}">
                <a16:creationId xmlns:a16="http://schemas.microsoft.com/office/drawing/2014/main" id="{4BC52DD9-21D1-5CAF-DB9A-7BA89DC99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22C7FD3-3873-BE7C-66B4-F04EF8C9A7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15500" cy="3215957"/>
          </a:xfrm>
        </p:spPr>
        <p:txBody>
          <a:bodyPr/>
          <a:lstStyle>
            <a:lvl1pPr marL="457200" indent="-457200">
              <a:lnSpc>
                <a:spcPct val="120000"/>
              </a:lnSpc>
              <a:buClr>
                <a:srgbClr val="549E80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20000"/>
              </a:lnSpc>
              <a:buClr>
                <a:srgbClr val="549E80"/>
              </a:buClr>
              <a:defRPr/>
            </a:lvl2pPr>
            <a:lvl3pPr>
              <a:lnSpc>
                <a:spcPct val="120000"/>
              </a:lnSpc>
              <a:buClr>
                <a:srgbClr val="549E80"/>
              </a:buClr>
              <a:defRPr/>
            </a:lvl3pPr>
            <a:lvl4pPr>
              <a:lnSpc>
                <a:spcPct val="120000"/>
              </a:lnSpc>
              <a:buClr>
                <a:srgbClr val="549E80"/>
              </a:buClr>
              <a:defRPr/>
            </a:lvl4pPr>
            <a:lvl5pPr>
              <a:lnSpc>
                <a:spcPct val="120000"/>
              </a:lnSpc>
              <a:buClr>
                <a:srgbClr val="549E80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29FC2EFA-83F8-D7CC-D295-1F67464DF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80" y="1203960"/>
            <a:ext cx="9768840" cy="7991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63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Bible 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frame with a green border&#10;&#10;Description automatically generated">
            <a:extLst>
              <a:ext uri="{FF2B5EF4-FFF2-40B4-BE49-F238E27FC236}">
                <a16:creationId xmlns:a16="http://schemas.microsoft.com/office/drawing/2014/main" id="{4BC52DD9-21D1-5CAF-DB9A-7BA89DC99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green circle with a white outline of a book&#10;&#10;Description automatically generated">
            <a:extLst>
              <a:ext uri="{FF2B5EF4-FFF2-40B4-BE49-F238E27FC236}">
                <a16:creationId xmlns:a16="http://schemas.microsoft.com/office/drawing/2014/main" id="{1078D85A-3DEB-9815-6B26-73CA217D5A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79164" y="1193318"/>
            <a:ext cx="1584000" cy="1584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E6220D-7203-487B-4630-915502E9F83C}"/>
              </a:ext>
            </a:extLst>
          </p:cNvPr>
          <p:cNvSpPr txBox="1"/>
          <p:nvPr userDrawn="1"/>
        </p:nvSpPr>
        <p:spPr>
          <a:xfrm>
            <a:off x="3156202" y="1200488"/>
            <a:ext cx="493723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500" b="1" i="0" dirty="0">
                <a:solidFill>
                  <a:srgbClr val="93BAA6"/>
                </a:solidFill>
                <a:latin typeface="Outfit" pitchFamily="2" charset="0"/>
              </a:rPr>
              <a:t>Bible verse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89A1C58-D3FF-7B07-547F-1EAB607E41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6202" y="1908218"/>
            <a:ext cx="4654297" cy="784830"/>
          </a:xfrm>
        </p:spPr>
        <p:txBody>
          <a:bodyPr>
            <a:noAutofit/>
          </a:bodyPr>
          <a:lstStyle>
            <a:lvl1pPr algn="l">
              <a:defRPr sz="4500">
                <a:solidFill>
                  <a:srgbClr val="549E80"/>
                </a:solidFill>
              </a:defRPr>
            </a:lvl1pPr>
          </a:lstStyle>
          <a:p>
            <a:r>
              <a:rPr lang="en-GB" dirty="0"/>
              <a:t>Add Bible verse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7C6F3F-A133-B5A8-CBBD-074DA7C1AF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55950" y="3035300"/>
            <a:ext cx="7597394" cy="2469388"/>
          </a:xfrm>
        </p:spPr>
        <p:txBody>
          <a:bodyPr>
            <a:noAutofit/>
          </a:bodyPr>
          <a:lstStyle>
            <a:lvl1pPr marL="0" indent="0">
              <a:buNone/>
              <a:defRPr sz="3500"/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GB" dirty="0"/>
              <a:t>Add bible verse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681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rectangle with white border&#10;&#10;Description automatically generated">
            <a:extLst>
              <a:ext uri="{FF2B5EF4-FFF2-40B4-BE49-F238E27FC236}">
                <a16:creationId xmlns:a16="http://schemas.microsoft.com/office/drawing/2014/main" id="{BC1AAF95-084F-9635-A402-68D06992E6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15" name="Picture 14" descr="A blue puzzle piece on a white circle&#10;&#10;Description automatically generated">
            <a:extLst>
              <a:ext uri="{FF2B5EF4-FFF2-40B4-BE49-F238E27FC236}">
                <a16:creationId xmlns:a16="http://schemas.microsoft.com/office/drawing/2014/main" id="{4AB98605-E9E3-D35A-3972-D8172EAC6F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317600"/>
            <a:ext cx="1584000" cy="158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27CF39-7CCF-DE87-5A60-A67E4F14D7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335" y="3931285"/>
            <a:ext cx="9101328" cy="1325563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Activity name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D626F5-9BE1-7C6E-DB18-98004EE2B946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rgbClr val="ACBACE"/>
                </a:solidFill>
                <a:latin typeface="Outfit" pitchFamily="2" charset="0"/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2603651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blue and white background&#10;&#10;Description automatically generated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9486" y="-39086"/>
            <a:ext cx="12330972" cy="69361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4CA0C2"/>
                </a:solidFill>
                <a:latin typeface="Outfit" pitchFamily="2" charset="0"/>
              </a:rPr>
              <a:t>Session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Introduction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794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object with blue edges&#10;&#10;Description automatically generated">
            <a:extLst>
              <a:ext uri="{FF2B5EF4-FFF2-40B4-BE49-F238E27FC236}">
                <a16:creationId xmlns:a16="http://schemas.microsoft.com/office/drawing/2014/main" id="{A0CA28B1-AB10-CAA4-78F5-99AE2C1A39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FA1214D-FC9C-D2D8-9AFD-18E1F228AA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15500" cy="3215957"/>
          </a:xfrm>
        </p:spPr>
        <p:txBody>
          <a:bodyPr/>
          <a:lstStyle>
            <a:lvl1pPr marL="457200" indent="-457200">
              <a:lnSpc>
                <a:spcPct val="120000"/>
              </a:lnSpc>
              <a:buClr>
                <a:srgbClr val="00628C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20000"/>
              </a:lnSpc>
              <a:buClr>
                <a:srgbClr val="00628C"/>
              </a:buClr>
              <a:defRPr/>
            </a:lvl2pPr>
            <a:lvl3pPr>
              <a:lnSpc>
                <a:spcPct val="120000"/>
              </a:lnSpc>
              <a:buClr>
                <a:srgbClr val="00628C"/>
              </a:buClr>
              <a:defRPr/>
            </a:lvl3pPr>
            <a:lvl4pPr>
              <a:lnSpc>
                <a:spcPct val="120000"/>
              </a:lnSpc>
              <a:buClr>
                <a:srgbClr val="00628C"/>
              </a:buClr>
              <a:defRPr/>
            </a:lvl4pPr>
            <a:lvl5pPr>
              <a:lnSpc>
                <a:spcPct val="120000"/>
              </a:lnSpc>
              <a:buClr>
                <a:srgbClr val="00628C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8D772C27-34DE-7162-D951-0C25B8215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80" y="1203960"/>
            <a:ext cx="9768840" cy="7991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931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rectangle with white border&#10;&#10;Description automatically generated">
            <a:extLst>
              <a:ext uri="{FF2B5EF4-FFF2-40B4-BE49-F238E27FC236}">
                <a16:creationId xmlns:a16="http://schemas.microsoft.com/office/drawing/2014/main" id="{A9B43A59-34CC-287A-E015-CF438ADF91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68960019-7060-C3FC-FEF9-A78C503A6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2" y="3029426"/>
            <a:ext cx="6528816" cy="79914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810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Vision 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d rectangular object with a white border&#10;&#10;Description automatically generated">
            <a:extLst>
              <a:ext uri="{FF2B5EF4-FFF2-40B4-BE49-F238E27FC236}">
                <a16:creationId xmlns:a16="http://schemas.microsoft.com/office/drawing/2014/main" id="{F3860162-C81A-2D79-24DD-A2D1ABBBCF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9" name="Picture 8" descr="A red and white circle with a push pin&#10;&#10;Description automatically generated">
            <a:extLst>
              <a:ext uri="{FF2B5EF4-FFF2-40B4-BE49-F238E27FC236}">
                <a16:creationId xmlns:a16="http://schemas.microsoft.com/office/drawing/2014/main" id="{2378C10E-BF99-7103-00C7-15E283C17F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03999" y="1298371"/>
            <a:ext cx="1584000" cy="1584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9F77B4-0D53-4B83-9C66-34E6BBBD20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36700" y="4244676"/>
            <a:ext cx="9134475" cy="1188021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C73D31-C29F-479C-15FB-1757928AD277}"/>
              </a:ext>
            </a:extLst>
          </p:cNvPr>
          <p:cNvSpPr txBox="1"/>
          <p:nvPr userDrawn="1"/>
        </p:nvSpPr>
        <p:spPr>
          <a:xfrm>
            <a:off x="3627382" y="2997918"/>
            <a:ext cx="4937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0" dirty="0">
                <a:solidFill>
                  <a:schemeClr val="bg1"/>
                </a:solidFill>
                <a:latin typeface="Outfit" pitchFamily="2" charset="0"/>
              </a:rPr>
              <a:t>Vision board</a:t>
            </a:r>
          </a:p>
        </p:txBody>
      </p:sp>
    </p:spTree>
    <p:extLst>
      <p:ext uri="{BB962C8B-B14F-4D97-AF65-F5344CB8AC3E}">
        <p14:creationId xmlns:p14="http://schemas.microsoft.com/office/powerpoint/2010/main" val="4047322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object with red border&#10;&#10;Description automatically generated">
            <a:extLst>
              <a:ext uri="{FF2B5EF4-FFF2-40B4-BE49-F238E27FC236}">
                <a16:creationId xmlns:a16="http://schemas.microsoft.com/office/drawing/2014/main" id="{E0A82A5B-7A44-1935-9039-162BD7EDE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C5501FA-E8D7-12A0-F334-8DC9EAE795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15500" cy="3215957"/>
          </a:xfrm>
        </p:spPr>
        <p:txBody>
          <a:bodyPr/>
          <a:lstStyle>
            <a:lvl1pPr marL="457200" indent="-457200">
              <a:lnSpc>
                <a:spcPct val="120000"/>
              </a:lnSpc>
              <a:buClr>
                <a:srgbClr val="A72327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20000"/>
              </a:lnSpc>
              <a:buClr>
                <a:srgbClr val="A72327"/>
              </a:buClr>
              <a:defRPr/>
            </a:lvl2pPr>
            <a:lvl3pPr>
              <a:lnSpc>
                <a:spcPct val="120000"/>
              </a:lnSpc>
              <a:buClr>
                <a:srgbClr val="A72327"/>
              </a:buClr>
              <a:defRPr/>
            </a:lvl3pPr>
            <a:lvl4pPr>
              <a:lnSpc>
                <a:spcPct val="120000"/>
              </a:lnSpc>
              <a:buClr>
                <a:srgbClr val="A72327"/>
              </a:buClr>
              <a:defRPr/>
            </a:lvl4pPr>
            <a:lvl5pPr>
              <a:lnSpc>
                <a:spcPct val="120000"/>
              </a:lnSpc>
              <a:buClr>
                <a:srgbClr val="A72327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2D5B604E-F481-63A3-E4D3-1065FCC32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80" y="1203960"/>
            <a:ext cx="9768840" cy="7991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0990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ed rectangular object with a white border&#10;&#10;Description automatically generated">
            <a:extLst>
              <a:ext uri="{FF2B5EF4-FFF2-40B4-BE49-F238E27FC236}">
                <a16:creationId xmlns:a16="http://schemas.microsoft.com/office/drawing/2014/main" id="{C2D888E2-E1EB-FF35-5D2E-5300E82266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637F01E5-D53B-0574-0C32-B9AC2960A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1592" y="3029426"/>
            <a:ext cx="6528816" cy="79914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305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Pray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object with red border&#10;&#10;Description automatically generated">
            <a:extLst>
              <a:ext uri="{FF2B5EF4-FFF2-40B4-BE49-F238E27FC236}">
                <a16:creationId xmlns:a16="http://schemas.microsoft.com/office/drawing/2014/main" id="{E0A82A5B-7A44-1935-9039-162BD7EDE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red circle with white hands in prayer&#10;&#10;Description automatically generated">
            <a:extLst>
              <a:ext uri="{FF2B5EF4-FFF2-40B4-BE49-F238E27FC236}">
                <a16:creationId xmlns:a16="http://schemas.microsoft.com/office/drawing/2014/main" id="{689807BF-2DAC-4A30-4FE1-AB6007852E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79164" y="1193318"/>
            <a:ext cx="1584000" cy="158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DA7B4B-C428-2FC9-C155-10684C88AD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3906" y="1551602"/>
            <a:ext cx="5887214" cy="869100"/>
          </a:xfrm>
        </p:spPr>
        <p:txBody>
          <a:bodyPr>
            <a:noAutofit/>
          </a:bodyPr>
          <a:lstStyle>
            <a:lvl1pPr algn="l">
              <a:defRPr sz="4500">
                <a:solidFill>
                  <a:srgbClr val="A72327"/>
                </a:solidFill>
              </a:defRPr>
            </a:lvl1pPr>
          </a:lstStyle>
          <a:p>
            <a:r>
              <a:rPr lang="en-GB" dirty="0"/>
              <a:t>Prayer &amp; reflection</a:t>
            </a:r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3461C824-0B5B-5E64-3CE6-67EB59EDC1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5304" y="2737610"/>
            <a:ext cx="7095996" cy="2469388"/>
          </a:xfrm>
        </p:spPr>
        <p:txBody>
          <a:bodyPr>
            <a:noAutofit/>
          </a:bodyPr>
          <a:lstStyle>
            <a:lvl1pPr marL="0" indent="0">
              <a:buNone/>
              <a:defRPr sz="3500"/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GB" dirty="0"/>
              <a:t>Add prayer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5242DD-162B-445D-FEA8-DAA67AEC44D6}"/>
              </a:ext>
            </a:extLst>
          </p:cNvPr>
          <p:cNvCxnSpPr>
            <a:cxnSpLocks/>
          </p:cNvCxnSpPr>
          <p:nvPr userDrawn="1"/>
        </p:nvCxnSpPr>
        <p:spPr>
          <a:xfrm flipH="1">
            <a:off x="3073906" y="2737610"/>
            <a:ext cx="10451" cy="2469388"/>
          </a:xfrm>
          <a:prstGeom prst="line">
            <a:avLst/>
          </a:prstGeom>
          <a:ln w="76200">
            <a:solidFill>
              <a:srgbClr val="A723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2743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- Prayer Over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rectangular object with red border&#10;&#10;Description automatically generated">
            <a:extLst>
              <a:ext uri="{FF2B5EF4-FFF2-40B4-BE49-F238E27FC236}">
                <a16:creationId xmlns:a16="http://schemas.microsoft.com/office/drawing/2014/main" id="{9E9C5069-D6D6-E397-2753-7186AB836B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6992083-FEB3-5462-FD97-54EE70463A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5304" y="1252728"/>
            <a:ext cx="7095996" cy="2469388"/>
          </a:xfrm>
        </p:spPr>
        <p:txBody>
          <a:bodyPr>
            <a:noAutofit/>
          </a:bodyPr>
          <a:lstStyle>
            <a:lvl1pPr marL="0" indent="0">
              <a:buNone/>
              <a:defRPr sz="3500"/>
            </a:lvl1pPr>
            <a:lvl2pPr marL="457200" indent="0">
              <a:buNone/>
              <a:defRPr sz="3500"/>
            </a:lvl2pPr>
            <a:lvl3pPr marL="914400" indent="0">
              <a:buNone/>
              <a:defRPr sz="3500"/>
            </a:lvl3pPr>
            <a:lvl4pPr marL="1371600" indent="0">
              <a:buNone/>
              <a:defRPr sz="3500"/>
            </a:lvl4pPr>
            <a:lvl5pPr marL="1828800" indent="0">
              <a:buNone/>
              <a:defRPr sz="3500"/>
            </a:lvl5pPr>
          </a:lstStyle>
          <a:p>
            <a:pPr lvl="0"/>
            <a:r>
              <a:rPr lang="en-GB" dirty="0"/>
              <a:t>Add prayer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51C190-6549-3249-5B0F-2CFF19951BDD}"/>
              </a:ext>
            </a:extLst>
          </p:cNvPr>
          <p:cNvCxnSpPr>
            <a:cxnSpLocks/>
          </p:cNvCxnSpPr>
          <p:nvPr userDrawn="1"/>
        </p:nvCxnSpPr>
        <p:spPr>
          <a:xfrm>
            <a:off x="3073906" y="1252728"/>
            <a:ext cx="0" cy="4288536"/>
          </a:xfrm>
          <a:prstGeom prst="line">
            <a:avLst/>
          </a:prstGeom>
          <a:ln w="76200">
            <a:solidFill>
              <a:srgbClr val="A723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0085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person's face&#10;&#10;Description automatically generated">
            <a:extLst>
              <a:ext uri="{FF2B5EF4-FFF2-40B4-BE49-F238E27FC236}">
                <a16:creationId xmlns:a16="http://schemas.microsoft.com/office/drawing/2014/main" id="{38F0B02C-BA2D-5946-A285-B1C06FE1BA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4BC875-840B-14DC-0E65-6F174EAC3A30}"/>
              </a:ext>
            </a:extLst>
          </p:cNvPr>
          <p:cNvSpPr txBox="1"/>
          <p:nvPr userDrawn="1"/>
        </p:nvSpPr>
        <p:spPr>
          <a:xfrm>
            <a:off x="3790727" y="3869674"/>
            <a:ext cx="4610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>
                <a:latin typeface="Outfit ExtraBold" pitchFamily="2" charset="0"/>
              </a:rPr>
              <a:t>Stay connected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D3ACBA-F735-763B-FAC3-56BECC7690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3194"/>
          <a:stretch/>
        </p:blipFill>
        <p:spPr>
          <a:xfrm>
            <a:off x="3181588" y="4701583"/>
            <a:ext cx="5828825" cy="4364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12835C-0629-1A2C-B800-4724C481CB1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87276" y="5333404"/>
            <a:ext cx="8417448" cy="43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25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9486" y="-39086"/>
            <a:ext cx="12330972" cy="69361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A72327"/>
                </a:solidFill>
                <a:latin typeface="Outfit" pitchFamily="2" charset="0"/>
              </a:rPr>
              <a:t>Session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Crossing Divides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769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9486" y="-39086"/>
            <a:ext cx="12330972" cy="69361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00628C"/>
                </a:solidFill>
                <a:latin typeface="Outfit" pitchFamily="2" charset="0"/>
              </a:rPr>
              <a:t>Session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Navigating </a:t>
            </a:r>
          </a:p>
          <a:p>
            <a:r>
              <a:rPr lang="en-GB" sz="8400" b="1" dirty="0">
                <a:effectLst/>
                <a:latin typeface="Outfit" pitchFamily="2" charset="0"/>
              </a:rPr>
              <a:t>Disagreement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210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9486" y="-39086"/>
            <a:ext cx="12330972" cy="69361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ED6921"/>
                </a:solidFill>
                <a:latin typeface="Outfit" pitchFamily="2" charset="0"/>
              </a:rPr>
              <a:t>Session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Pursuing Justice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544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blue and white background&#10;&#10;Description automatically generated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9486" y="-39086"/>
            <a:ext cx="12330972" cy="69361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4CA0C2"/>
                </a:solidFill>
                <a:latin typeface="Outfit" pitchFamily="2" charset="0"/>
              </a:rPr>
              <a:t>Session 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Practising </a:t>
            </a:r>
            <a:br>
              <a:rPr lang="en-GB" sz="8400" b="1" dirty="0">
                <a:effectLst/>
                <a:latin typeface="Outfit" pitchFamily="2" charset="0"/>
              </a:rPr>
            </a:br>
            <a:r>
              <a:rPr lang="en-GB" sz="8400" b="1" dirty="0">
                <a:effectLst/>
                <a:latin typeface="Outfit" pitchFamily="2" charset="0"/>
              </a:rPr>
              <a:t>Forgiveness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881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A7F7233-2750-9A0E-0429-5031CAAC9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9486" y="-39086"/>
            <a:ext cx="12330972" cy="69361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9C0115-DA8A-6E00-631B-601B347AA10E}"/>
              </a:ext>
            </a:extLst>
          </p:cNvPr>
          <p:cNvSpPr txBox="1"/>
          <p:nvPr userDrawn="1"/>
        </p:nvSpPr>
        <p:spPr>
          <a:xfrm>
            <a:off x="771724" y="577834"/>
            <a:ext cx="445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A72327"/>
                </a:solidFill>
                <a:latin typeface="Outfit" pitchFamily="2" charset="0"/>
              </a:rPr>
              <a:t>Session 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88A09-09F8-C11C-E54F-953D92383139}"/>
              </a:ext>
            </a:extLst>
          </p:cNvPr>
          <p:cNvSpPr txBox="1"/>
          <p:nvPr userDrawn="1"/>
        </p:nvSpPr>
        <p:spPr>
          <a:xfrm>
            <a:off x="771724" y="1415260"/>
            <a:ext cx="7343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400" b="1" dirty="0">
                <a:effectLst/>
                <a:latin typeface="Outfit" pitchFamily="2" charset="0"/>
              </a:rPr>
              <a:t>Belonging </a:t>
            </a:r>
          </a:p>
          <a:p>
            <a:r>
              <a:rPr lang="en-GB" sz="8400" b="1" dirty="0">
                <a:effectLst/>
                <a:latin typeface="Outfit" pitchFamily="2" charset="0"/>
              </a:rPr>
              <a:t>Together</a:t>
            </a:r>
            <a:endParaRPr lang="en-GB" sz="8400" dirty="0">
              <a:effectLst/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351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b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rectangle with blue lines&#10;&#10;Description automatically generated">
            <a:extLst>
              <a:ext uri="{FF2B5EF4-FFF2-40B4-BE49-F238E27FC236}">
                <a16:creationId xmlns:a16="http://schemas.microsoft.com/office/drawing/2014/main" id="{B60908C5-FDF8-F577-D76C-B624595245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10A064-D436-5347-0048-AC92F8138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752" y="365125"/>
            <a:ext cx="9317736" cy="114363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8E3A4E-FEB1-D1DC-9A7F-E28260EE17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65960" y="2055813"/>
            <a:ext cx="8284464" cy="3215957"/>
          </a:xfrm>
        </p:spPr>
        <p:txBody>
          <a:bodyPr/>
          <a:lstStyle>
            <a:lvl1pPr marL="0" indent="0" algn="ctr">
              <a:lnSpc>
                <a:spcPct val="120000"/>
              </a:lnSpc>
              <a:buClr>
                <a:srgbClr val="4BA0C1"/>
              </a:buClr>
              <a:buFont typeface="Arial" panose="020B0604020202020204" pitchFamily="34" charset="0"/>
              <a:buNone/>
              <a:defRPr/>
            </a:lvl1pPr>
            <a:lvl2pPr marL="457200" indent="0" algn="ctr">
              <a:lnSpc>
                <a:spcPct val="120000"/>
              </a:lnSpc>
              <a:buClr>
                <a:srgbClr val="4BA0C1"/>
              </a:buClr>
              <a:buNone/>
              <a:defRPr/>
            </a:lvl2pPr>
            <a:lvl3pPr marL="914400" indent="0" algn="ctr">
              <a:lnSpc>
                <a:spcPct val="120000"/>
              </a:lnSpc>
              <a:buClr>
                <a:srgbClr val="4BA0C1"/>
              </a:buClr>
              <a:buNone/>
              <a:defRPr/>
            </a:lvl3pPr>
            <a:lvl4pPr marL="1371600" indent="0" algn="ctr">
              <a:lnSpc>
                <a:spcPct val="120000"/>
              </a:lnSpc>
              <a:buClr>
                <a:srgbClr val="4BA0C1"/>
              </a:buClr>
              <a:buNone/>
              <a:defRPr/>
            </a:lvl4pPr>
            <a:lvl5pPr marL="1828800" indent="0" algn="ctr">
              <a:lnSpc>
                <a:spcPct val="120000"/>
              </a:lnSpc>
              <a:buClr>
                <a:srgbClr val="4BA0C1"/>
              </a:buClr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6223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rectangular object with blue border&#10;&#10;Description automatically generated">
            <a:extLst>
              <a:ext uri="{FF2B5EF4-FFF2-40B4-BE49-F238E27FC236}">
                <a16:creationId xmlns:a16="http://schemas.microsoft.com/office/drawing/2014/main" id="{E115CEDD-CB82-D752-C230-28989B6C77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027B4-E4A2-5751-2321-6330B0FDBA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0" y="2247583"/>
            <a:ext cx="9715500" cy="3215957"/>
          </a:xfrm>
        </p:spPr>
        <p:txBody>
          <a:bodyPr/>
          <a:lstStyle>
            <a:lvl1pPr marL="457200" indent="-457200">
              <a:lnSpc>
                <a:spcPct val="120000"/>
              </a:lnSpc>
              <a:buClr>
                <a:srgbClr val="4BA0C1"/>
              </a:buClr>
              <a:buFont typeface="Arial" panose="020B0604020202020204" pitchFamily="34" charset="0"/>
              <a:buChar char="•"/>
              <a:defRPr/>
            </a:lvl1pPr>
            <a:lvl2pPr>
              <a:lnSpc>
                <a:spcPct val="120000"/>
              </a:lnSpc>
              <a:buClr>
                <a:srgbClr val="4BA0C1"/>
              </a:buClr>
              <a:defRPr/>
            </a:lvl2pPr>
            <a:lvl3pPr>
              <a:lnSpc>
                <a:spcPct val="120000"/>
              </a:lnSpc>
              <a:buClr>
                <a:srgbClr val="4BA0C1"/>
              </a:buClr>
              <a:defRPr/>
            </a:lvl3pPr>
            <a:lvl4pPr>
              <a:lnSpc>
                <a:spcPct val="120000"/>
              </a:lnSpc>
              <a:buClr>
                <a:srgbClr val="4BA0C1"/>
              </a:buClr>
              <a:defRPr/>
            </a:lvl4pPr>
            <a:lvl5pPr>
              <a:lnSpc>
                <a:spcPct val="120000"/>
              </a:lnSpc>
              <a:buClr>
                <a:srgbClr val="4BA0C1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BD63107-6907-1A99-E764-C2C151779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780" y="1203960"/>
            <a:ext cx="9768840" cy="7991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716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4E2F5-AD2E-1904-3CAC-4DCA29AA4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0E93D-1056-3AD4-3DCD-CBCFFCB1FE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2309A-EAAD-B34B-9E6D-F319DAE4A144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56C75-C316-BF53-8626-FBDEBD293C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C6371-8F48-D3AB-034B-4EE66DECE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FC25F-6363-8D4D-B120-9FB1B8158E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86C7B8C-C567-BA49-1C82-1E18A712C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3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70" r:id="rId3"/>
    <p:sldLayoutId id="2147483671" r:id="rId4"/>
    <p:sldLayoutId id="2147483673" r:id="rId5"/>
    <p:sldLayoutId id="2147483672" r:id="rId6"/>
    <p:sldLayoutId id="2147483674" r:id="rId7"/>
    <p:sldLayoutId id="2147483650" r:id="rId8"/>
    <p:sldLayoutId id="2147483651" r:id="rId9"/>
    <p:sldLayoutId id="2147483652" r:id="rId10"/>
    <p:sldLayoutId id="2147483658" r:id="rId11"/>
    <p:sldLayoutId id="2147483659" r:id="rId12"/>
    <p:sldLayoutId id="2147483675" r:id="rId13"/>
    <p:sldLayoutId id="2147483657" r:id="rId14"/>
    <p:sldLayoutId id="2147483655" r:id="rId15"/>
    <p:sldLayoutId id="2147483656" r:id="rId16"/>
    <p:sldLayoutId id="2147483665" r:id="rId17"/>
    <p:sldLayoutId id="2147483666" r:id="rId18"/>
    <p:sldLayoutId id="2147483653" r:id="rId19"/>
    <p:sldLayoutId id="2147483660" r:id="rId20"/>
    <p:sldLayoutId id="2147483654" r:id="rId21"/>
    <p:sldLayoutId id="2147483662" r:id="rId22"/>
    <p:sldLayoutId id="2147483663" r:id="rId23"/>
    <p:sldLayoutId id="2147483664" r:id="rId24"/>
    <p:sldLayoutId id="2147483667" r:id="rId25"/>
    <p:sldLayoutId id="2147483669" r:id="rId26"/>
    <p:sldLayoutId id="2147483668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Outfi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utfi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utfi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utfi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utfi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utfi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0GQxrBgOb1k?feature=oembed" TargetMode="Externa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058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338CE-A135-3B9D-B53D-393900A1C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7B656-5DBD-10BF-BBAE-5E2C99B1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952" y="3931285"/>
            <a:ext cx="10298096" cy="1325563"/>
          </a:xfrm>
        </p:spPr>
        <p:txBody>
          <a:bodyPr/>
          <a:lstStyle/>
          <a:p>
            <a:r>
              <a:rPr lang="en-GB" dirty="0"/>
              <a:t>Thoughts, feelings, responses</a:t>
            </a:r>
          </a:p>
        </p:txBody>
      </p:sp>
    </p:spTree>
    <p:extLst>
      <p:ext uri="{BB962C8B-B14F-4D97-AF65-F5344CB8AC3E}">
        <p14:creationId xmlns:p14="http://schemas.microsoft.com/office/powerpoint/2010/main" val="1735232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82563A-A18C-3725-12A8-7D2EA2FF6A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What action did you think of to encounter the person on the other side of your ‘wall’?</a:t>
            </a:r>
          </a:p>
        </p:txBody>
      </p:sp>
    </p:spTree>
    <p:extLst>
      <p:ext uri="{BB962C8B-B14F-4D97-AF65-F5344CB8AC3E}">
        <p14:creationId xmlns:p14="http://schemas.microsoft.com/office/powerpoint/2010/main" val="4256248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4F3D9-494C-CB98-F979-40DD1C1A3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119" y="3029426"/>
            <a:ext cx="9934112" cy="799148"/>
          </a:xfrm>
        </p:spPr>
        <p:txBody>
          <a:bodyPr/>
          <a:lstStyle/>
          <a:p>
            <a:r>
              <a:rPr lang="en-GB" dirty="0"/>
              <a:t>What is something you want to remember from this session?</a:t>
            </a:r>
          </a:p>
        </p:txBody>
      </p:sp>
    </p:spTree>
    <p:extLst>
      <p:ext uri="{BB962C8B-B14F-4D97-AF65-F5344CB8AC3E}">
        <p14:creationId xmlns:p14="http://schemas.microsoft.com/office/powerpoint/2010/main" val="1206409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17D84-CCA0-997E-F297-181C008C1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Prayer and reflection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50955A-1109-95C5-6E21-A7179C1886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4485" y="2746488"/>
            <a:ext cx="7415252" cy="262450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/>
              <a:t>Loving God, fill us with your Spirit now.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7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b="1" dirty="0"/>
              <a:t>We think about what we have learnt about asking questions and wondering about another person’s experiences.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7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/>
              <a:t>Help us to </a:t>
            </a:r>
            <a:r>
              <a:rPr lang="en-GB" sz="2400" b="1" dirty="0">
                <a:solidFill>
                  <a:srgbClr val="A72327"/>
                </a:solidFill>
              </a:rPr>
              <a:t>be curious </a:t>
            </a:r>
            <a:r>
              <a:rPr lang="en-GB" sz="2400" dirty="0"/>
              <a:t>about others’ stories – listening as often as we speak.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700" dirty="0"/>
          </a:p>
        </p:txBody>
      </p:sp>
    </p:spTree>
    <p:extLst>
      <p:ext uri="{BB962C8B-B14F-4D97-AF65-F5344CB8AC3E}">
        <p14:creationId xmlns:p14="http://schemas.microsoft.com/office/powerpoint/2010/main" val="1657857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56312D-3FCB-3A87-F647-CB78EA0447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6781" y="1412525"/>
            <a:ext cx="7031114" cy="436683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b="1" dirty="0"/>
              <a:t>We think about the stories we have heard about encountering others different from ourselves.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7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/>
              <a:t>Give us the courage to </a:t>
            </a:r>
            <a:r>
              <a:rPr lang="en-GB" sz="2400" b="1" dirty="0">
                <a:solidFill>
                  <a:srgbClr val="A72327"/>
                </a:solidFill>
              </a:rPr>
              <a:t>be present </a:t>
            </a:r>
            <a:r>
              <a:rPr lang="en-GB" sz="2400" dirty="0"/>
              <a:t>– showing up and sticking around.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7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b="1" dirty="0"/>
              <a:t>We think about the things we have learned about crossing divides in this session.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7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/>
              <a:t>Inspire us to </a:t>
            </a:r>
            <a:r>
              <a:rPr lang="en-GB" sz="2400" b="1" dirty="0">
                <a:solidFill>
                  <a:srgbClr val="A72327"/>
                </a:solidFill>
              </a:rPr>
              <a:t>reimagine</a:t>
            </a:r>
            <a:r>
              <a:rPr lang="en-GB" sz="2400" dirty="0"/>
              <a:t> what’s possible – finding hope, knowing that you can transform all things.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7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/>
              <a:t>In Jesus’ name. Amen</a:t>
            </a:r>
          </a:p>
        </p:txBody>
      </p:sp>
    </p:spTree>
    <p:extLst>
      <p:ext uri="{BB962C8B-B14F-4D97-AF65-F5344CB8AC3E}">
        <p14:creationId xmlns:p14="http://schemas.microsoft.com/office/powerpoint/2010/main" val="2719735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8773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A7092-32BD-DE60-E58A-6F6886A55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Three habits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38F96-708F-18B4-7CA9-6487CA8553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40550" y="4496520"/>
            <a:ext cx="2526140" cy="9247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b="1" dirty="0"/>
              <a:t>Encounter others with authenticity and confidence.</a:t>
            </a:r>
          </a:p>
        </p:txBody>
      </p:sp>
      <p:pic>
        <p:nvPicPr>
          <p:cNvPr id="7" name="Picture 6" descr="A white circle with blue and yellow text&#10;&#10;Description automatically generated">
            <a:extLst>
              <a:ext uri="{FF2B5EF4-FFF2-40B4-BE49-F238E27FC236}">
                <a16:creationId xmlns:a16="http://schemas.microsoft.com/office/drawing/2014/main" id="{CD8A5FA2-5A22-0951-9148-FFB332B1C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3498" y="1985138"/>
            <a:ext cx="1792364" cy="1792364"/>
          </a:xfrm>
          <a:prstGeom prst="rect">
            <a:avLst/>
          </a:prstGeom>
        </p:spPr>
      </p:pic>
      <p:pic>
        <p:nvPicPr>
          <p:cNvPr id="9" name="Picture 8" descr="A white circle with yellow and red text&#10;&#10;Description automatically generated">
            <a:extLst>
              <a:ext uri="{FF2B5EF4-FFF2-40B4-BE49-F238E27FC236}">
                <a16:creationId xmlns:a16="http://schemas.microsoft.com/office/drawing/2014/main" id="{5195D79E-370C-7EE4-56F4-B30D453E9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378" y="1985138"/>
            <a:ext cx="1792364" cy="1792364"/>
          </a:xfrm>
          <a:prstGeom prst="rect">
            <a:avLst/>
          </a:prstGeom>
        </p:spPr>
      </p:pic>
      <p:pic>
        <p:nvPicPr>
          <p:cNvPr id="11" name="Picture 10" descr="A white circle with red and yellow text&#10;&#10;Description automatically generated">
            <a:extLst>
              <a:ext uri="{FF2B5EF4-FFF2-40B4-BE49-F238E27FC236}">
                <a16:creationId xmlns:a16="http://schemas.microsoft.com/office/drawing/2014/main" id="{F02CC35F-CD0B-28C2-4C84-C72BAD32C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7438" y="1985138"/>
            <a:ext cx="1792364" cy="1792364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373A858-88FE-A6B0-4EBB-55B85529CDCC}"/>
              </a:ext>
            </a:extLst>
          </p:cNvPr>
          <p:cNvSpPr txBox="1">
            <a:spLocks/>
          </p:cNvSpPr>
          <p:nvPr/>
        </p:nvSpPr>
        <p:spPr>
          <a:xfrm>
            <a:off x="1854490" y="4496520"/>
            <a:ext cx="2526140" cy="989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b="1" dirty="0"/>
              <a:t>Listen to others’ stories and see the world through their eyes.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3694844-2392-5207-E9EE-9421ECD9F8B7}"/>
              </a:ext>
            </a:extLst>
          </p:cNvPr>
          <p:cNvSpPr txBox="1">
            <a:spLocks/>
          </p:cNvSpPr>
          <p:nvPr/>
        </p:nvSpPr>
        <p:spPr>
          <a:xfrm>
            <a:off x="7751843" y="4506732"/>
            <a:ext cx="2675673" cy="1105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4BA0C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utfi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b="1" dirty="0"/>
              <a:t>Find hope and opportunity in the places where we long to see changes.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FDB78BB-2667-DBF1-BDFB-CC61A695F968}"/>
              </a:ext>
            </a:extLst>
          </p:cNvPr>
          <p:cNvSpPr/>
          <p:nvPr/>
        </p:nvSpPr>
        <p:spPr>
          <a:xfrm>
            <a:off x="2272711" y="3946070"/>
            <a:ext cx="1689698" cy="392094"/>
          </a:xfrm>
          <a:prstGeom prst="roundRect">
            <a:avLst>
              <a:gd name="adj" fmla="val 50000"/>
            </a:avLst>
          </a:prstGeom>
          <a:solidFill>
            <a:srgbClr val="FAC8A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ED6921"/>
                </a:solidFill>
                <a:latin typeface="Outfit" pitchFamily="2" charset="0"/>
              </a:rPr>
              <a:t>Wonder why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C9BB7E0-732C-5B24-F0EE-596492AD273E}"/>
              </a:ext>
            </a:extLst>
          </p:cNvPr>
          <p:cNvSpPr/>
          <p:nvPr/>
        </p:nvSpPr>
        <p:spPr>
          <a:xfrm>
            <a:off x="5485882" y="3946070"/>
            <a:ext cx="1235476" cy="392094"/>
          </a:xfrm>
          <a:prstGeom prst="roundRect">
            <a:avLst>
              <a:gd name="adj" fmla="val 50000"/>
            </a:avLst>
          </a:prstGeom>
          <a:solidFill>
            <a:srgbClr val="E7C9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A72327"/>
                </a:solidFill>
                <a:latin typeface="Outfit" pitchFamily="2" charset="0"/>
              </a:rPr>
              <a:t>Be real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BAA9C2F-AC95-26B5-C9F0-270C2C019D66}"/>
              </a:ext>
            </a:extLst>
          </p:cNvPr>
          <p:cNvSpPr/>
          <p:nvPr/>
        </p:nvSpPr>
        <p:spPr>
          <a:xfrm>
            <a:off x="8146658" y="3946070"/>
            <a:ext cx="1886042" cy="392094"/>
          </a:xfrm>
          <a:prstGeom prst="roundRect">
            <a:avLst>
              <a:gd name="adj" fmla="val 50000"/>
            </a:avLst>
          </a:prstGeom>
          <a:solidFill>
            <a:srgbClr val="DFE9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28C"/>
                </a:solidFill>
                <a:latin typeface="Outfit" pitchFamily="2" charset="0"/>
              </a:rPr>
              <a:t>Hope together</a:t>
            </a:r>
          </a:p>
        </p:txBody>
      </p:sp>
    </p:spTree>
    <p:extLst>
      <p:ext uri="{BB962C8B-B14F-4D97-AF65-F5344CB8AC3E}">
        <p14:creationId xmlns:p14="http://schemas.microsoft.com/office/powerpoint/2010/main" val="2498310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Sami's Story (Session 2: Crossing Divides)">
            <a:hlinkClick r:id="" action="ppaction://media"/>
            <a:extLst>
              <a:ext uri="{FF2B5EF4-FFF2-40B4-BE49-F238E27FC236}">
                <a16:creationId xmlns:a16="http://schemas.microsoft.com/office/drawing/2014/main" id="{30CFCCFA-9565-50C7-ACC3-A86E11534C7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  <p:pic>
        <p:nvPicPr>
          <p:cNvPr id="3" name="Picture 2" descr="A black rectangular object with green border&#10;&#10;Description automatically generated">
            <a:extLst>
              <a:ext uri="{FF2B5EF4-FFF2-40B4-BE49-F238E27FC236}">
                <a16:creationId xmlns:a16="http://schemas.microsoft.com/office/drawing/2014/main" id="{94C91944-A378-C295-97D1-D4671A07B8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4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8C3DE-2CC6-93EC-C044-C87BCE6BD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233" y="2469062"/>
            <a:ext cx="9373533" cy="1919875"/>
          </a:xfrm>
        </p:spPr>
        <p:txBody>
          <a:bodyPr/>
          <a:lstStyle/>
          <a:p>
            <a:r>
              <a:rPr lang="en-GB" dirty="0"/>
              <a:t>What do we learn about crossing divides in this film?</a:t>
            </a:r>
          </a:p>
        </p:txBody>
      </p:sp>
    </p:spTree>
    <p:extLst>
      <p:ext uri="{BB962C8B-B14F-4D97-AF65-F5344CB8AC3E}">
        <p14:creationId xmlns:p14="http://schemas.microsoft.com/office/powerpoint/2010/main" val="743986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BFC7E-7710-6EC7-0353-DBB9C3982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woman at the well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CE5561-4B90-7584-FB54-0EEC89F575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John 4:3-42</a:t>
            </a:r>
          </a:p>
        </p:txBody>
      </p:sp>
    </p:spTree>
    <p:extLst>
      <p:ext uri="{BB962C8B-B14F-4D97-AF65-F5344CB8AC3E}">
        <p14:creationId xmlns:p14="http://schemas.microsoft.com/office/powerpoint/2010/main" val="3845316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91E0A8-A290-971F-3343-3213BBBEF0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1" y="2233928"/>
            <a:ext cx="9768840" cy="35543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What was the first thing Jesus did when he met the woman in the story?</a:t>
            </a:r>
          </a:p>
          <a:p>
            <a:pPr>
              <a:lnSpc>
                <a:spcPct val="100000"/>
              </a:lnSpc>
            </a:pPr>
            <a:r>
              <a:rPr lang="en-GB" dirty="0"/>
              <a:t>Why was it unusual for Jesus and the woman to have a conversation?</a:t>
            </a:r>
          </a:p>
          <a:p>
            <a:pPr>
              <a:lnSpc>
                <a:spcPct val="100000"/>
              </a:lnSpc>
            </a:pPr>
            <a:r>
              <a:rPr lang="en-GB" dirty="0"/>
              <a:t>What questions did Jesus and the Samaritan woman ask each other? Could they have had such a long conversation without asking questions?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8F834B-7B1C-8CEA-F5F9-80AABC3B1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 for discussion</a:t>
            </a:r>
          </a:p>
        </p:txBody>
      </p:sp>
    </p:spTree>
    <p:extLst>
      <p:ext uri="{BB962C8B-B14F-4D97-AF65-F5344CB8AC3E}">
        <p14:creationId xmlns:p14="http://schemas.microsoft.com/office/powerpoint/2010/main" val="3569290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22903-E7AC-BFF8-23C9-97B0975FD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Genesis 1:26a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E1032-3CCF-8B43-0874-519F1FA106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b="1" dirty="0"/>
              <a:t>“So God created human beings, making them to be like himself.”</a:t>
            </a:r>
          </a:p>
        </p:txBody>
      </p:sp>
    </p:spTree>
    <p:extLst>
      <p:ext uri="{BB962C8B-B14F-4D97-AF65-F5344CB8AC3E}">
        <p14:creationId xmlns:p14="http://schemas.microsoft.com/office/powerpoint/2010/main" val="3471388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E04AD-908B-7F56-3364-489A310F8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C1DEB2-B2B9-D33F-60C3-FA762C3529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7781" y="2233928"/>
            <a:ext cx="9445322" cy="35543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3200" dirty="0"/>
              <a:t>Why is this important in our relationships with people who are different from us?</a:t>
            </a:r>
          </a:p>
          <a:p>
            <a:pPr>
              <a:lnSpc>
                <a:spcPct val="100000"/>
              </a:lnSpc>
            </a:pPr>
            <a:r>
              <a:rPr lang="en-GB" sz="3200" dirty="0"/>
              <a:t>Where do you see similar principles and values in other faiths, worldviews or cultures and community traditions?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E84D0F-9A5D-6A51-DE64-415EDFEB7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 for discussion</a:t>
            </a:r>
          </a:p>
        </p:txBody>
      </p:sp>
    </p:spTree>
    <p:extLst>
      <p:ext uri="{BB962C8B-B14F-4D97-AF65-F5344CB8AC3E}">
        <p14:creationId xmlns:p14="http://schemas.microsoft.com/office/powerpoint/2010/main" val="3380394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0653-BE66-55CC-2A55-80FF45610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Discovering our walls</a:t>
            </a:r>
          </a:p>
        </p:txBody>
      </p:sp>
    </p:spTree>
    <p:extLst>
      <p:ext uri="{BB962C8B-B14F-4D97-AF65-F5344CB8AC3E}">
        <p14:creationId xmlns:p14="http://schemas.microsoft.com/office/powerpoint/2010/main" val="2500085322"/>
      </p:ext>
    </p:extLst>
  </p:cSld>
  <p:clrMapOvr>
    <a:masterClrMapping/>
  </p:clrMapOvr>
</p:sld>
</file>

<file path=ppt/theme/theme1.xml><?xml version="1.0" encoding="utf-8"?>
<a:theme xmlns:a="http://schemas.openxmlformats.org/drawingml/2006/main" name="Difference">
  <a:themeElements>
    <a:clrScheme name="Differen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18B"/>
      </a:accent1>
      <a:accent2>
        <a:srgbClr val="4BA0C1"/>
      </a:accent2>
      <a:accent3>
        <a:srgbClr val="A62327"/>
      </a:accent3>
      <a:accent4>
        <a:srgbClr val="EC6920"/>
      </a:accent4>
      <a:accent5>
        <a:srgbClr val="519D8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C6DADE57D6CF43B91F07824CAC04C9" ma:contentTypeVersion="20" ma:contentTypeDescription="Create a new document." ma:contentTypeScope="" ma:versionID="9062847b77f7cbd1b0e1ce7727979482">
  <xsd:schema xmlns:xsd="http://www.w3.org/2001/XMLSchema" xmlns:xs="http://www.w3.org/2001/XMLSchema" xmlns:p="http://schemas.microsoft.com/office/2006/metadata/properties" xmlns:ns1="http://schemas.microsoft.com/sharepoint/v3" xmlns:ns2="7b5c543b-ce41-4bf0-887e-be718118a899" xmlns:ns3="c5e47e47-aed6-42ed-92ac-f923200f30aa" xmlns:ns4="91caf6fe-75ce-478b-9c7c-0edc1e2a0a7e" targetNamespace="http://schemas.microsoft.com/office/2006/metadata/properties" ma:root="true" ma:fieldsID="c622b84eb3cc96c565546856ef3ec389" ns1:_="" ns2:_="" ns3:_="" ns4:_="">
    <xsd:import namespace="http://schemas.microsoft.com/sharepoint/v3"/>
    <xsd:import namespace="7b5c543b-ce41-4bf0-887e-be718118a899"/>
    <xsd:import namespace="c5e47e47-aed6-42ed-92ac-f923200f30aa"/>
    <xsd:import namespace="91caf6fe-75ce-478b-9c7c-0edc1e2a0a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c543b-ce41-4bf0-887e-be718118a8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657a91f-fe9e-4f09-8fd2-640c539578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47e47-aed6-42ed-92ac-f923200f30a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caf6fe-75ce-478b-9c7c-0edc1e2a0a7e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7232ddbc-3c97-4ef6-8f03-ab7b2c0e3262}" ma:internalName="TaxCatchAll" ma:showField="CatchAllData" ma:web="c5e47e47-aed6-42ed-92ac-f923200f30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EB3A42-88F5-4A16-B3E1-1E4349BAF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b5c543b-ce41-4bf0-887e-be718118a899"/>
    <ds:schemaRef ds:uri="c5e47e47-aed6-42ed-92ac-f923200f30aa"/>
    <ds:schemaRef ds:uri="91caf6fe-75ce-478b-9c7c-0edc1e2a0a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C5C2AF6-A12C-4D1B-87C5-F23EC22E56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Difference</Template>
  <TotalTime>247</TotalTime>
  <Words>323</Words>
  <Application>Microsoft Office PowerPoint</Application>
  <PresentationFormat>Widescreen</PresentationFormat>
  <Paragraphs>38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Outfit</vt:lpstr>
      <vt:lpstr>Outfit ExtraBold</vt:lpstr>
      <vt:lpstr>Difference</vt:lpstr>
      <vt:lpstr>PowerPoint Presentation</vt:lpstr>
      <vt:lpstr>Three habits</vt:lpstr>
      <vt:lpstr>PowerPoint Presentation</vt:lpstr>
      <vt:lpstr>What do we learn about crossing divides in this film?</vt:lpstr>
      <vt:lpstr>The woman at the well</vt:lpstr>
      <vt:lpstr>Questions for discussion</vt:lpstr>
      <vt:lpstr>Genesis 1:26a</vt:lpstr>
      <vt:lpstr>Questions for discussion</vt:lpstr>
      <vt:lpstr>Discovering our walls</vt:lpstr>
      <vt:lpstr>Thoughts, feelings, responses</vt:lpstr>
      <vt:lpstr>PowerPoint Presentation</vt:lpstr>
      <vt:lpstr>What is something you want to remember from this session?</vt:lpstr>
      <vt:lpstr>Prayer and reflection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Svetlana Jevsejeva</dc:creator>
  <cp:lastModifiedBy>Zoë Tunstall</cp:lastModifiedBy>
  <cp:revision>9</cp:revision>
  <dcterms:created xsi:type="dcterms:W3CDTF">2024-02-02T13:02:07Z</dcterms:created>
  <dcterms:modified xsi:type="dcterms:W3CDTF">2024-07-08T10:15:21Z</dcterms:modified>
</cp:coreProperties>
</file>