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286" r:id="rId4"/>
    <p:sldId id="315" r:id="rId5"/>
    <p:sldId id="316" r:id="rId6"/>
    <p:sldId id="299" r:id="rId7"/>
    <p:sldId id="314" r:id="rId8"/>
    <p:sldId id="302" r:id="rId9"/>
    <p:sldId id="313" r:id="rId10"/>
    <p:sldId id="292" r:id="rId11"/>
    <p:sldId id="303" r:id="rId12"/>
    <p:sldId id="305" r:id="rId13"/>
    <p:sldId id="304" r:id="rId14"/>
    <p:sldId id="297" r:id="rId15"/>
    <p:sldId id="306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0DF4DB-0A4A-4D69-BF2B-22FAD17E3CBA}" v="1" dt="2024-09-06T13:45:16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/>
    <p:restoredTop sz="94694"/>
  </p:normalViewPr>
  <p:slideViewPr>
    <p:cSldViewPr snapToGrid="0">
      <p:cViewPr varScale="1">
        <p:scale>
          <a:sx n="102" d="100"/>
          <a:sy n="102" d="100"/>
        </p:scale>
        <p:origin x="13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0CCC8612-D169-459E-901B-E7DDDA56F623}"/>
    <pc:docChg chg="addSld delSld modSld">
      <pc:chgData name="Zoë Tunstall" userId="e0a72786-713a-4df2-bb92-da82a6ab9fc3" providerId="ADAL" clId="{0CCC8612-D169-459E-901B-E7DDDA56F623}" dt="2024-03-04T17:40:09.102" v="2"/>
      <pc:docMkLst>
        <pc:docMk/>
      </pc:docMkLst>
      <pc:sldChg chg="del">
        <pc:chgData name="Zoë Tunstall" userId="e0a72786-713a-4df2-bb92-da82a6ab9fc3" providerId="ADAL" clId="{0CCC8612-D169-459E-901B-E7DDDA56F623}" dt="2024-03-04T17:40:02.858" v="0" actId="47"/>
        <pc:sldMkLst>
          <pc:docMk/>
          <pc:sldMk cId="4206362282" sldId="284"/>
        </pc:sldMkLst>
      </pc:sldChg>
      <pc:sldChg chg="add del">
        <pc:chgData name="Zoë Tunstall" userId="e0a72786-713a-4df2-bb92-da82a6ab9fc3" providerId="ADAL" clId="{0CCC8612-D169-459E-901B-E7DDDA56F623}" dt="2024-03-04T17:40:09.102" v="2"/>
        <pc:sldMkLst>
          <pc:docMk/>
          <pc:sldMk cId="406949460" sldId="285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3022058747" sldId="286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2500085322" sldId="292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1657857103" sldId="297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743986829" sldId="299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3380394200" sldId="302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1735232061" sldId="303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4256248445" sldId="304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1206409395" sldId="305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2719735658" sldId="306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1368773849" sldId="307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3152909954" sldId="313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3811199798" sldId="314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3146194905" sldId="315"/>
        </pc:sldMkLst>
      </pc:sldChg>
    </pc:docChg>
  </pc:docChgLst>
  <pc:docChgLst>
    <pc:chgData name="Zoë Tunstall" userId="e0a72786-713a-4df2-bb92-da82a6ab9fc3" providerId="ADAL" clId="{DF0DF4DB-0A4A-4D69-BF2B-22FAD17E3CBA}"/>
    <pc:docChg chg="custSel modSld">
      <pc:chgData name="Zoë Tunstall" userId="e0a72786-713a-4df2-bb92-da82a6ab9fc3" providerId="ADAL" clId="{DF0DF4DB-0A4A-4D69-BF2B-22FAD17E3CBA}" dt="2024-09-06T13:45:18.074" v="3" actId="171"/>
      <pc:docMkLst>
        <pc:docMk/>
      </pc:docMkLst>
      <pc:sldChg chg="addSp delSp modSp mod delAnim modAnim">
        <pc:chgData name="Zoë Tunstall" userId="e0a72786-713a-4df2-bb92-da82a6ab9fc3" providerId="ADAL" clId="{DF0DF4DB-0A4A-4D69-BF2B-22FAD17E3CBA}" dt="2024-09-06T13:45:18.074" v="3" actId="171"/>
        <pc:sldMkLst>
          <pc:docMk/>
          <pc:sldMk cId="2040108992" sldId="316"/>
        </pc:sldMkLst>
        <pc:picChg chg="add mod ord">
          <ac:chgData name="Zoë Tunstall" userId="e0a72786-713a-4df2-bb92-da82a6ab9fc3" providerId="ADAL" clId="{DF0DF4DB-0A4A-4D69-BF2B-22FAD17E3CBA}" dt="2024-09-06T13:45:18.074" v="3" actId="171"/>
          <ac:picMkLst>
            <pc:docMk/>
            <pc:sldMk cId="2040108992" sldId="316"/>
            <ac:picMk id="2" creationId="{8A75B17C-590A-439C-D2C0-10DD8928D90F}"/>
          </ac:picMkLst>
        </pc:picChg>
        <pc:picChg chg="ord">
          <ac:chgData name="Zoë Tunstall" userId="e0a72786-713a-4df2-bb92-da82a6ab9fc3" providerId="ADAL" clId="{DF0DF4DB-0A4A-4D69-BF2B-22FAD17E3CBA}" dt="2024-09-06T13:45:05.399" v="0" actId="167"/>
          <ac:picMkLst>
            <pc:docMk/>
            <pc:sldMk cId="2040108992" sldId="316"/>
            <ac:picMk id="3" creationId="{94C91944-A378-C295-97D1-D4671A07B83D}"/>
          </ac:picMkLst>
        </pc:picChg>
        <pc:picChg chg="del">
          <ac:chgData name="Zoë Tunstall" userId="e0a72786-713a-4df2-bb92-da82a6ab9fc3" providerId="ADAL" clId="{DF0DF4DB-0A4A-4D69-BF2B-22FAD17E3CBA}" dt="2024-09-06T13:45:06.300" v="1" actId="478"/>
          <ac:picMkLst>
            <pc:docMk/>
            <pc:sldMk cId="2040108992" sldId="316"/>
            <ac:picMk id="7" creationId="{BA41BE3B-2E56-0099-FDD1-C9A44201C4F9}"/>
          </ac:picMkLst>
        </pc:picChg>
      </pc:sldChg>
    </pc:docChg>
  </pc:docChgLst>
  <pc:docChgLst>
    <pc:chgData name="Zoë Tunstall" userId="e0a72786-713a-4df2-bb92-da82a6ab9fc3" providerId="ADAL" clId="{5DDF0D93-90A6-44A1-B4D7-260E629FE44B}"/>
    <pc:docChg chg="addSld delSld modSld">
      <pc:chgData name="Zoë Tunstall" userId="e0a72786-713a-4df2-bb92-da82a6ab9fc3" providerId="ADAL" clId="{5DDF0D93-90A6-44A1-B4D7-260E629FE44B}" dt="2024-07-08T10:18:05.507" v="1" actId="47"/>
      <pc:docMkLst>
        <pc:docMk/>
      </pc:docMkLst>
      <pc:sldChg chg="del">
        <pc:chgData name="Zoë Tunstall" userId="e0a72786-713a-4df2-bb92-da82a6ab9fc3" providerId="ADAL" clId="{5DDF0D93-90A6-44A1-B4D7-260E629FE44B}" dt="2024-07-08T10:18:05.507" v="1" actId="47"/>
        <pc:sldMkLst>
          <pc:docMk/>
          <pc:sldMk cId="406949460" sldId="285"/>
        </pc:sldMkLst>
      </pc:sldChg>
      <pc:sldChg chg="add">
        <pc:chgData name="Zoë Tunstall" userId="e0a72786-713a-4df2-bb92-da82a6ab9fc3" providerId="ADAL" clId="{5DDF0D93-90A6-44A1-B4D7-260E629FE44B}" dt="2024-07-08T10:18:03.893" v="0"/>
        <pc:sldMkLst>
          <pc:docMk/>
          <pc:sldMk cId="2040108992" sldId="31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1" r:id="rId4"/>
    <p:sldLayoutId id="2147483673" r:id="rId5"/>
    <p:sldLayoutId id="2147483672" r:id="rId6"/>
    <p:sldLayoutId id="2147483674" r:id="rId7"/>
    <p:sldLayoutId id="2147483650" r:id="rId8"/>
    <p:sldLayoutId id="2147483651" r:id="rId9"/>
    <p:sldLayoutId id="2147483652" r:id="rId10"/>
    <p:sldLayoutId id="2147483658" r:id="rId11"/>
    <p:sldLayoutId id="2147483659" r:id="rId12"/>
    <p:sldLayoutId id="2147483675" r:id="rId13"/>
    <p:sldLayoutId id="2147483657" r:id="rId14"/>
    <p:sldLayoutId id="2147483655" r:id="rId15"/>
    <p:sldLayoutId id="2147483656" r:id="rId16"/>
    <p:sldLayoutId id="2147483665" r:id="rId17"/>
    <p:sldLayoutId id="2147483666" r:id="rId18"/>
    <p:sldLayoutId id="2147483653" r:id="rId19"/>
    <p:sldLayoutId id="2147483660" r:id="rId20"/>
    <p:sldLayoutId id="2147483654" r:id="rId21"/>
    <p:sldLayoutId id="2147483662" r:id="rId22"/>
    <p:sldLayoutId id="2147483663" r:id="rId23"/>
    <p:sldLayoutId id="2147483664" r:id="rId24"/>
    <p:sldLayoutId id="2147483667" r:id="rId25"/>
    <p:sldLayoutId id="2147483669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DW9twYK-VQ?feature=oembed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5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F3D9-494C-CB98-F979-40DD1C1A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19" y="3029426"/>
            <a:ext cx="9934112" cy="799148"/>
          </a:xfrm>
        </p:spPr>
        <p:txBody>
          <a:bodyPr/>
          <a:lstStyle/>
          <a:p>
            <a:r>
              <a:rPr lang="en-GB"/>
              <a:t>What is something you want to remember from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20640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82563A-A18C-3725-12A8-7D2EA2FF6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 anchorCtr="1">
            <a:normAutofit/>
          </a:bodyPr>
          <a:lstStyle/>
          <a:p>
            <a:r>
              <a:rPr lang="en-GB"/>
              <a:t>What have you most valued from doing this course?</a:t>
            </a:r>
          </a:p>
        </p:txBody>
      </p:sp>
    </p:spTree>
    <p:extLst>
      <p:ext uri="{BB962C8B-B14F-4D97-AF65-F5344CB8AC3E}">
        <p14:creationId xmlns:p14="http://schemas.microsoft.com/office/powerpoint/2010/main" val="425624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Prayer and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4485" y="2746488"/>
            <a:ext cx="7415252" cy="26245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/>
              <a:t>Loving God, fill us with your Spirit now.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/>
              <a:t>We think about the fact that our stories are woven together.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/>
              <a:t>Help us to </a:t>
            </a:r>
            <a:r>
              <a:rPr lang="en-GB" sz="2400" b="1">
                <a:solidFill>
                  <a:srgbClr val="A72327"/>
                </a:solidFill>
              </a:rPr>
              <a:t>be curious </a:t>
            </a:r>
            <a:r>
              <a:rPr lang="en-GB" sz="2400"/>
              <a:t>about others’ stories – listening as often as we speak.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/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6312D-3FCB-3A87-F647-CB78EA044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781" y="1412525"/>
            <a:ext cx="7031114" cy="43668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/>
              <a:t>We think about our need for one another if we are all to flourish.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/>
              <a:t>Give us the courage to </a:t>
            </a:r>
            <a:r>
              <a:rPr lang="en-GB" sz="2400" b="1">
                <a:solidFill>
                  <a:srgbClr val="A72327"/>
                </a:solidFill>
              </a:rPr>
              <a:t>be present </a:t>
            </a:r>
            <a:r>
              <a:rPr lang="en-GB" sz="2400"/>
              <a:t>– showing up and sticking around.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/>
              <a:t>We think about the things we have learned throughout this course.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/>
              <a:t>Inspire us to </a:t>
            </a:r>
            <a:r>
              <a:rPr lang="en-GB" sz="2400" b="1">
                <a:solidFill>
                  <a:srgbClr val="A72327"/>
                </a:solidFill>
              </a:rPr>
              <a:t>reimagine</a:t>
            </a:r>
            <a:r>
              <a:rPr lang="en-GB" sz="2400"/>
              <a:t> what’s possible – finding hope, knowing that you can transform all things.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271973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77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14619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Youth films: 06 - Belonging Together">
            <a:hlinkClick r:id="" action="ppaction://media"/>
            <a:extLst>
              <a:ext uri="{FF2B5EF4-FFF2-40B4-BE49-F238E27FC236}">
                <a16:creationId xmlns:a16="http://schemas.microsoft.com/office/drawing/2014/main" id="{8A75B17C-590A-439C-D2C0-10DD8928D9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  <p:pic>
        <p:nvPicPr>
          <p:cNvPr id="3" name="Picture 2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0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C3DE-2CC6-93EC-C044-C87BCE6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233" y="2469062"/>
            <a:ext cx="9373533" cy="1919875"/>
          </a:xfrm>
        </p:spPr>
        <p:txBody>
          <a:bodyPr/>
          <a:lstStyle/>
          <a:p>
            <a:r>
              <a:rPr lang="en-GB"/>
              <a:t>What do we learn about hope in this film?</a:t>
            </a:r>
          </a:p>
        </p:txBody>
      </p:sp>
    </p:spTree>
    <p:extLst>
      <p:ext uri="{BB962C8B-B14F-4D97-AF65-F5344CB8AC3E}">
        <p14:creationId xmlns:p14="http://schemas.microsoft.com/office/powerpoint/2010/main" val="74398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ED97F6BD-B84A-0E60-8E16-D352DFF6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843" y="1314080"/>
            <a:ext cx="1612314" cy="16123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E49344-BEB9-D080-FC1F-4FE86E249BE3}"/>
              </a:ext>
            </a:extLst>
          </p:cNvPr>
          <p:cNvSpPr txBox="1">
            <a:spLocks/>
          </p:cNvSpPr>
          <p:nvPr/>
        </p:nvSpPr>
        <p:spPr>
          <a:xfrm>
            <a:off x="1545335" y="3830701"/>
            <a:ext cx="9101328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r>
              <a:rPr lang="en-GB" sz="4500"/>
              <a:t>One body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A47284-6C25-1AA4-7FA6-D871ADE1A120}"/>
              </a:ext>
            </a:extLst>
          </p:cNvPr>
          <p:cNvSpPr txBox="1">
            <a:spLocks/>
          </p:cNvSpPr>
          <p:nvPr/>
        </p:nvSpPr>
        <p:spPr>
          <a:xfrm>
            <a:off x="1545335" y="4809362"/>
            <a:ext cx="9101328" cy="1069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500">
                <a:solidFill>
                  <a:schemeClr val="bg1"/>
                </a:solidFill>
              </a:rPr>
              <a:t>1 Corinthians 12: 15-22, 26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84C7FF-3185-6D60-E46B-1A0E098B85FD}"/>
              </a:ext>
            </a:extLst>
          </p:cNvPr>
          <p:cNvSpPr txBox="1">
            <a:spLocks/>
          </p:cNvSpPr>
          <p:nvPr/>
        </p:nvSpPr>
        <p:spPr>
          <a:xfrm>
            <a:off x="2831591" y="3121310"/>
            <a:ext cx="6528816" cy="799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r>
              <a:rPr lang="en-GB" sz="6600">
                <a:solidFill>
                  <a:srgbClr val="B6CDBF"/>
                </a:solidFill>
              </a:rPr>
              <a:t>Bible passage</a:t>
            </a:r>
          </a:p>
        </p:txBody>
      </p:sp>
    </p:spTree>
    <p:extLst>
      <p:ext uri="{BB962C8B-B14F-4D97-AF65-F5344CB8AC3E}">
        <p14:creationId xmlns:p14="http://schemas.microsoft.com/office/powerpoint/2010/main" val="381119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E04AD-908B-7F56-3364-489A310F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1DEB2-B2B9-D33F-60C3-FA762C352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1" y="2233928"/>
            <a:ext cx="10137780" cy="3678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/>
              <a:t>What do you think the writer (St Paul) is trying to say here?</a:t>
            </a:r>
          </a:p>
          <a:p>
            <a:pPr>
              <a:lnSpc>
                <a:spcPct val="100000"/>
              </a:lnSpc>
            </a:pPr>
            <a:r>
              <a:rPr lang="en-GB"/>
              <a:t>What do you think of the idea of a community being like a body?</a:t>
            </a:r>
          </a:p>
          <a:p>
            <a:pPr>
              <a:lnSpc>
                <a:spcPct val="100000"/>
              </a:lnSpc>
            </a:pPr>
            <a:r>
              <a:rPr lang="en-GB"/>
              <a:t>What would change if we recognised our need of one another?</a:t>
            </a:r>
          </a:p>
          <a:p>
            <a:pPr>
              <a:lnSpc>
                <a:spcPct val="100000"/>
              </a:lnSpc>
            </a:pPr>
            <a:r>
              <a:rPr lang="en-GB"/>
              <a:t>Where do you see similar principles and values in other faiths, worldviews or cultures and community traditions?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84D0F-9A5D-6A51-DE64-415EDFEB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38039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3EE147-9C10-1F10-A080-1CC0A294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84" y="951017"/>
            <a:ext cx="9940032" cy="4778406"/>
          </a:xfrm>
        </p:spPr>
        <p:txBody>
          <a:bodyPr/>
          <a:lstStyle/>
          <a:p>
            <a:r>
              <a:rPr lang="en-GB" sz="2800"/>
              <a:t>“Ubuntu speaks particularly about the fact that you can’t exist as a human being in isolation. It speaks about our interconnectedness…</a:t>
            </a:r>
            <a:br>
              <a:rPr lang="en-GB" sz="2800"/>
            </a:br>
            <a:r>
              <a:rPr lang="en-GB" sz="700"/>
              <a:t> </a:t>
            </a:r>
            <a:br>
              <a:rPr lang="en-GB" sz="2800"/>
            </a:br>
            <a:r>
              <a:rPr lang="en-GB" sz="2800"/>
              <a:t>I can be me only if you are fully you. I am because we are, for we are made for togetherness, for family. We are made for complementarity. We are created for a delicate network of relationships, of interdependence with our fellow human beings, with the rest of creation.</a:t>
            </a:r>
            <a:br>
              <a:rPr lang="en-GB" sz="2800"/>
            </a:br>
            <a:r>
              <a:rPr lang="en-GB" sz="600"/>
              <a:t> </a:t>
            </a:r>
            <a:br>
              <a:rPr lang="en-GB" sz="2800"/>
            </a:br>
            <a:r>
              <a:rPr lang="en-GB" sz="2800"/>
              <a:t>I have gifts that you don’t have, and you have gifts that I don’t have. We are different in order to know our need of each other. To be human is to be dependent.”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677DD-6E25-AA13-2124-1676C0EF9EB0}"/>
              </a:ext>
            </a:extLst>
          </p:cNvPr>
          <p:cNvSpPr txBox="1">
            <a:spLocks/>
          </p:cNvSpPr>
          <p:nvPr/>
        </p:nvSpPr>
        <p:spPr>
          <a:xfrm>
            <a:off x="5618087" y="5484549"/>
            <a:ext cx="5607728" cy="596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GB" sz="2400" b="0" i="1"/>
              <a:t>– Archbishop Desmond Tutu</a:t>
            </a:r>
          </a:p>
        </p:txBody>
      </p:sp>
    </p:spTree>
    <p:extLst>
      <p:ext uri="{BB962C8B-B14F-4D97-AF65-F5344CB8AC3E}">
        <p14:creationId xmlns:p14="http://schemas.microsoft.com/office/powerpoint/2010/main" val="315290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0653-BE66-55CC-2A55-80FF4561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Interweaving stories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38CE-A135-3B9D-B53D-393900A1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B656-5DBD-10BF-BBAE-5E2C99B1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2" y="3931285"/>
            <a:ext cx="10298096" cy="1325563"/>
          </a:xfrm>
        </p:spPr>
        <p:txBody>
          <a:bodyPr/>
          <a:lstStyle/>
          <a:p>
            <a:r>
              <a:rPr lang="en-GB"/>
              <a:t>Belonging</a:t>
            </a:r>
          </a:p>
        </p:txBody>
      </p:sp>
    </p:spTree>
    <p:extLst>
      <p:ext uri="{BB962C8B-B14F-4D97-AF65-F5344CB8AC3E}">
        <p14:creationId xmlns:p14="http://schemas.microsoft.com/office/powerpoint/2010/main" val="1735232061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EB3A42-88F5-4A16-B3E1-1E4349BAF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5C2AF6-A12C-4D1B-87C5-F23EC22E56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246</TotalTime>
  <Words>388</Words>
  <Application>Microsoft Office PowerPoint</Application>
  <PresentationFormat>Widescreen</PresentationFormat>
  <Paragraphs>37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PowerPoint Presentation</vt:lpstr>
      <vt:lpstr>What do we learn about hope in this film?</vt:lpstr>
      <vt:lpstr>PowerPoint Presentation</vt:lpstr>
      <vt:lpstr>Questions for discussion</vt:lpstr>
      <vt:lpstr>“Ubuntu speaks particularly about the fact that you can’t exist as a human being in isolation. It speaks about our interconnectedness…   I can be me only if you are fully you. I am because we are, for we are made for togetherness, for family. We are made for complementarity. We are created for a delicate network of relationships, of interdependence with our fellow human beings, with the rest of creation.   I have gifts that you don’t have, and you have gifts that I don’t have. We are different in order to know our need of each other. To be human is to be dependent.”</vt:lpstr>
      <vt:lpstr>Interweaving stories</vt:lpstr>
      <vt:lpstr>Belonging</vt:lpstr>
      <vt:lpstr>What is something you want to remember from this session?</vt:lpstr>
      <vt:lpstr>PowerPoint Presentation</vt:lpstr>
      <vt:lpstr>Prayer and reflection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9</cp:revision>
  <dcterms:created xsi:type="dcterms:W3CDTF">2024-02-02T13:02:07Z</dcterms:created>
  <dcterms:modified xsi:type="dcterms:W3CDTF">2024-09-06T13:45:18Z</dcterms:modified>
</cp:coreProperties>
</file>