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86" r:id="rId4"/>
    <p:sldId id="310" r:id="rId5"/>
    <p:sldId id="285" r:id="rId6"/>
    <p:sldId id="299" r:id="rId7"/>
    <p:sldId id="300" r:id="rId8"/>
    <p:sldId id="301" r:id="rId9"/>
    <p:sldId id="290" r:id="rId10"/>
    <p:sldId id="302" r:id="rId11"/>
    <p:sldId id="292" r:id="rId12"/>
    <p:sldId id="303" r:id="rId13"/>
    <p:sldId id="308" r:id="rId14"/>
    <p:sldId id="309" r:id="rId15"/>
    <p:sldId id="304" r:id="rId16"/>
    <p:sldId id="305" r:id="rId17"/>
    <p:sldId id="297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B63B3-CD73-4E9D-90CD-031957D791DF}" v="1" dt="2024-03-04T17:35:43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/>
    <p:restoredTop sz="94694"/>
  </p:normalViewPr>
  <p:slideViewPr>
    <p:cSldViewPr snapToGrid="0">
      <p:cViewPr varScale="1">
        <p:scale>
          <a:sx n="108" d="100"/>
          <a:sy n="108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F46B63B3-CD73-4E9D-90CD-031957D791DF}"/>
    <pc:docChg chg="addSld delSld modSld">
      <pc:chgData name="Zoë Tunstall" userId="e0a72786-713a-4df2-bb92-da82a6ab9fc3" providerId="ADAL" clId="{F46B63B3-CD73-4E9D-90CD-031957D791DF}" dt="2024-03-04T17:35:43.683" v="2"/>
      <pc:docMkLst>
        <pc:docMk/>
      </pc:docMkLst>
      <pc:sldChg chg="del">
        <pc:chgData name="Zoë Tunstall" userId="e0a72786-713a-4df2-bb92-da82a6ab9fc3" providerId="ADAL" clId="{F46B63B3-CD73-4E9D-90CD-031957D791DF}" dt="2024-03-04T17:35:31.785" v="0" actId="47"/>
        <pc:sldMkLst>
          <pc:docMk/>
          <pc:sldMk cId="4206362282" sldId="284"/>
        </pc:sldMkLst>
      </pc:sldChg>
      <pc:sldChg chg="add del">
        <pc:chgData name="Zoë Tunstall" userId="e0a72786-713a-4df2-bb92-da82a6ab9fc3" providerId="ADAL" clId="{F46B63B3-CD73-4E9D-90CD-031957D791DF}" dt="2024-03-04T17:35:43.683" v="2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743986829" sldId="299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845316430" sldId="300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569290468" sldId="301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380394200" sldId="302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735232061" sldId="303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4256248445" sldId="304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206409395" sldId="305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2719735658" sldId="306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368773849" sldId="307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2487290390" sldId="308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083626652" sldId="309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360112751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38CE-A135-3B9D-B53D-393900A1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B656-5DBD-10BF-BBAE-5E2C99B1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Blind spots</a:t>
            </a:r>
          </a:p>
        </p:txBody>
      </p:sp>
    </p:spTree>
    <p:extLst>
      <p:ext uri="{BB962C8B-B14F-4D97-AF65-F5344CB8AC3E}">
        <p14:creationId xmlns:p14="http://schemas.microsoft.com/office/powerpoint/2010/main" val="173523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B3467-E053-5E6E-7F3D-E7FC25873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33E4-ADFA-5E67-FF6C-B7F84845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Cancel culture</a:t>
            </a:r>
          </a:p>
        </p:txBody>
      </p:sp>
    </p:spTree>
    <p:extLst>
      <p:ext uri="{BB962C8B-B14F-4D97-AF65-F5344CB8AC3E}">
        <p14:creationId xmlns:p14="http://schemas.microsoft.com/office/powerpoint/2010/main" val="248729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B7896-DF1E-55D4-0D6B-052537BD6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310" y="1032029"/>
            <a:ext cx="10252229" cy="479394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“Cancelling people pushes them away and makes them more likely to find spaces where bad views are the norm... Cancel culture, as I see it, involves the shutting down of different perspectives” 						</a:t>
            </a:r>
            <a:r>
              <a:rPr lang="en-GB" i="1" dirty="0"/>
              <a:t>– Matt Haig</a:t>
            </a:r>
            <a:br>
              <a:rPr lang="en-GB" i="1" dirty="0"/>
            </a:br>
            <a:r>
              <a:rPr lang="en-GB" sz="800" i="1" dirty="0"/>
              <a:t> </a:t>
            </a:r>
            <a:endParaRPr lang="en-GB" i="1" dirty="0"/>
          </a:p>
          <a:p>
            <a:pPr>
              <a:lnSpc>
                <a:spcPct val="100000"/>
              </a:lnSpc>
            </a:pPr>
            <a:r>
              <a:rPr lang="en-GB" dirty="0"/>
              <a:t>“Being called out has made me a better person. Not being cancelled has enabled me to be accountable, learn from my mistakes, and go on to share those lessons with others and do good with my privilege” 				</a:t>
            </a:r>
            <a:r>
              <a:rPr lang="en-GB" i="1" dirty="0"/>
              <a:t>– Jameela Jamil</a:t>
            </a:r>
            <a:br>
              <a:rPr lang="en-GB" i="1" dirty="0"/>
            </a:br>
            <a:r>
              <a:rPr lang="en-GB" sz="800" i="1" dirty="0"/>
              <a:t> </a:t>
            </a:r>
          </a:p>
          <a:p>
            <a:pPr>
              <a:lnSpc>
                <a:spcPct val="100000"/>
              </a:lnSpc>
            </a:pPr>
            <a:r>
              <a:rPr lang="en-GB" dirty="0"/>
              <a:t>“[Cancel culture creates a] culture of accountability which... needed to come into being.” 			</a:t>
            </a:r>
            <a:r>
              <a:rPr lang="en-GB" i="1" dirty="0"/>
              <a:t>– Lisa Nakamura</a:t>
            </a:r>
          </a:p>
        </p:txBody>
      </p:sp>
    </p:spTree>
    <p:extLst>
      <p:ext uri="{BB962C8B-B14F-4D97-AF65-F5344CB8AC3E}">
        <p14:creationId xmlns:p14="http://schemas.microsoft.com/office/powerpoint/2010/main" val="108362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1F8D1-CE93-FAE1-E7F5-8433C6361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288" y="4262431"/>
            <a:ext cx="9419424" cy="11880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are the things we can see?</a:t>
            </a:r>
          </a:p>
          <a:p>
            <a:r>
              <a:rPr lang="en-GB" dirty="0"/>
              <a:t>What things might be happening that are harder to see?</a:t>
            </a:r>
          </a:p>
        </p:txBody>
      </p:sp>
    </p:spTree>
    <p:extLst>
      <p:ext uri="{BB962C8B-B14F-4D97-AF65-F5344CB8AC3E}">
        <p14:creationId xmlns:p14="http://schemas.microsoft.com/office/powerpoint/2010/main" val="425624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3D9-494C-CB98-F979-40DD1C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029426"/>
            <a:ext cx="9934112" cy="799148"/>
          </a:xfrm>
        </p:spPr>
        <p:txBody>
          <a:bodyPr/>
          <a:lstStyle/>
          <a:p>
            <a:r>
              <a:rPr lang="en-GB" dirty="0"/>
              <a:t>What is something you want to remember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20640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485" y="2746488"/>
            <a:ext cx="7415252" cy="2624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Loving God, fill us with your Spirit now.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what we have learnt about empathising with the person we disagree with.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Help us to </a:t>
            </a:r>
            <a:r>
              <a:rPr lang="en-GB" sz="2400" b="1" dirty="0">
                <a:solidFill>
                  <a:srgbClr val="A72327"/>
                </a:solidFill>
              </a:rPr>
              <a:t>be curious </a:t>
            </a:r>
            <a:r>
              <a:rPr lang="en-GB" sz="2400" dirty="0"/>
              <a:t>about others’ stories – listening as often as we speak.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6312D-3FCB-3A87-F647-CB78EA04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781" y="1340528"/>
            <a:ext cx="7510508" cy="44388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someone who we often disagree with and what we have learn about building good relationships even when we disagree.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Give us the courage to </a:t>
            </a:r>
            <a:r>
              <a:rPr lang="en-GB" sz="2400" b="1" dirty="0">
                <a:solidFill>
                  <a:srgbClr val="A72327"/>
                </a:solidFill>
              </a:rPr>
              <a:t>be present </a:t>
            </a:r>
            <a:r>
              <a:rPr lang="en-GB" sz="2400" dirty="0"/>
              <a:t>– showing up and sticking around.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things we have learned about navigating disagreement in this session.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Inspire us to </a:t>
            </a:r>
            <a:r>
              <a:rPr lang="en-GB" sz="2400" b="1" dirty="0">
                <a:solidFill>
                  <a:srgbClr val="A72327"/>
                </a:solidFill>
              </a:rPr>
              <a:t>reimagine</a:t>
            </a:r>
            <a:r>
              <a:rPr lang="en-GB" sz="2400" dirty="0"/>
              <a:t> what’s possible – finding hope, knowing that you can transform all things.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271973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36011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19D28-44FA-827C-5362-C4007E90CAAD}"/>
              </a:ext>
            </a:extLst>
          </p:cNvPr>
          <p:cNvSpPr txBox="1"/>
          <p:nvPr/>
        </p:nvSpPr>
        <p:spPr>
          <a:xfrm>
            <a:off x="3173730" y="4512501"/>
            <a:ext cx="5844540" cy="87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>
                <a:latin typeface="Outfit" pitchFamily="2" charset="0"/>
              </a:rPr>
              <a:t>Add your image and ‘Send to back’. </a:t>
            </a:r>
            <a:br>
              <a:rPr lang="en-US" sz="2200" dirty="0">
                <a:latin typeface="Outfit" pitchFamily="2" charset="0"/>
              </a:rPr>
            </a:br>
            <a:r>
              <a:rPr lang="en-US" sz="2200" dirty="0">
                <a:latin typeface="Outfit" pitchFamily="2" charset="0"/>
              </a:rPr>
              <a:t>Using the green frame as a border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CA0286B-B07C-EDEA-D718-C6E6A1E2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20" y="1390015"/>
            <a:ext cx="9227820" cy="873188"/>
          </a:xfrm>
        </p:spPr>
        <p:txBody>
          <a:bodyPr/>
          <a:lstStyle/>
          <a:p>
            <a:pPr algn="ctr"/>
            <a:r>
              <a:rPr lang="en-US" dirty="0"/>
              <a:t>Add your film</a:t>
            </a:r>
          </a:p>
        </p:txBody>
      </p:sp>
      <p:pic>
        <p:nvPicPr>
          <p:cNvPr id="8" name="Picture 7" descr="A black and white play button&#10;&#10;Description automatically generated">
            <a:extLst>
              <a:ext uri="{FF2B5EF4-FFF2-40B4-BE49-F238E27FC236}">
                <a16:creationId xmlns:a16="http://schemas.microsoft.com/office/drawing/2014/main" id="{A1690265-2592-A02A-677F-A43DD6BF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40" y="2780030"/>
            <a:ext cx="1297940" cy="12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C3DE-2CC6-93EC-C044-C87BCE6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33" y="2115639"/>
            <a:ext cx="9373533" cy="2626721"/>
          </a:xfrm>
        </p:spPr>
        <p:txBody>
          <a:bodyPr/>
          <a:lstStyle/>
          <a:p>
            <a:r>
              <a:rPr lang="en-GB" dirty="0"/>
              <a:t>What do we learn about navigating disagreement in this film?</a:t>
            </a:r>
          </a:p>
        </p:txBody>
      </p:sp>
    </p:spTree>
    <p:extLst>
      <p:ext uri="{BB962C8B-B14F-4D97-AF65-F5344CB8AC3E}">
        <p14:creationId xmlns:p14="http://schemas.microsoft.com/office/powerpoint/2010/main" val="7439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FC7E-7710-6EC7-0353-DBB9C398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 and the woman at the well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E5561-4B90-7584-FB54-0EEC89F57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John 4:3-42</a:t>
            </a:r>
          </a:p>
        </p:txBody>
      </p:sp>
    </p:spTree>
    <p:extLst>
      <p:ext uri="{BB962C8B-B14F-4D97-AF65-F5344CB8AC3E}">
        <p14:creationId xmlns:p14="http://schemas.microsoft.com/office/powerpoint/2010/main" val="38453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1E0A8-A290-971F-3343-3213BBBEF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267769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Did Jesus and the woman avoid difficult topics or express their different opinions and experiences?</a:t>
            </a:r>
          </a:p>
          <a:p>
            <a:pPr>
              <a:lnSpc>
                <a:spcPct val="100000"/>
              </a:lnSpc>
            </a:pPr>
            <a:r>
              <a:rPr lang="en-GB" dirty="0"/>
              <a:t>What helped them have a good conversation even though they had different views?</a:t>
            </a:r>
          </a:p>
          <a:p>
            <a:pPr>
              <a:lnSpc>
                <a:spcPct val="100000"/>
              </a:lnSpc>
            </a:pPr>
            <a:r>
              <a:rPr lang="en-GB" dirty="0"/>
              <a:t>How would applying the lessons we learn from Jesus and the Samaritan women help us when we have disagreements?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F834B-7B1C-8CEA-F5F9-80AABC3B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56929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Luke 6:31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“Do to others as you would have them do to you.”</a:t>
            </a:r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04AD-908B-7F56-3364-489A310F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1DEB2-B2B9-D33F-60C3-FA762C352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445322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How would applying this help us when we have disagreements?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Where do you see similar principles and values in other faiths, worldviews or cultures and community traditions?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84D0F-9A5D-6A51-DE64-415EDFEB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3803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53-BE66-55CC-2A55-80FF456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B3A42-88F5-4A16-B3E1-1E4349BAF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C2AF6-A12C-4D1B-87C5-F23EC22E5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246</TotalTime>
  <Words>465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Add your film</vt:lpstr>
      <vt:lpstr>What do we learn about navigating disagreement in this film?</vt:lpstr>
      <vt:lpstr>Jesus and the woman at the well</vt:lpstr>
      <vt:lpstr>Questions for discussion</vt:lpstr>
      <vt:lpstr>Luke 6:31</vt:lpstr>
      <vt:lpstr>Questions for discussion</vt:lpstr>
      <vt:lpstr>Agree or disagree?</vt:lpstr>
      <vt:lpstr>Blind spots</vt:lpstr>
      <vt:lpstr>Cancel culture</vt:lpstr>
      <vt:lpstr>PowerPoint Presentation</vt:lpstr>
      <vt:lpstr>PowerPoint Presentation</vt:lpstr>
      <vt:lpstr>What is something you want to remember from this session?</vt:lpstr>
      <vt:lpstr>Prayer and reflection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2024-03-04T17:35:45Z</dcterms:modified>
</cp:coreProperties>
</file>