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6"/>
  </p:notesMasterIdLst>
  <p:handoutMasterIdLst>
    <p:handoutMasterId r:id="rId27"/>
  </p:handoutMasterIdLst>
  <p:sldIdLst>
    <p:sldId id="286" r:id="rId4"/>
    <p:sldId id="321" r:id="rId5"/>
    <p:sldId id="285" r:id="rId6"/>
    <p:sldId id="299" r:id="rId7"/>
    <p:sldId id="300" r:id="rId8"/>
    <p:sldId id="301" r:id="rId9"/>
    <p:sldId id="290" r:id="rId10"/>
    <p:sldId id="302" r:id="rId11"/>
    <p:sldId id="292" r:id="rId12"/>
    <p:sldId id="317" r:id="rId13"/>
    <p:sldId id="318" r:id="rId14"/>
    <p:sldId id="319" r:id="rId15"/>
    <p:sldId id="320" r:id="rId16"/>
    <p:sldId id="314" r:id="rId17"/>
    <p:sldId id="308" r:id="rId18"/>
    <p:sldId id="315" r:id="rId19"/>
    <p:sldId id="316" r:id="rId20"/>
    <p:sldId id="304" r:id="rId21"/>
    <p:sldId id="305" r:id="rId22"/>
    <p:sldId id="297" r:id="rId23"/>
    <p:sldId id="306"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8908-9952-C8EC-BCDA-2166FF5C967A}" name="Zoë Tunstall" initials="ZT" userId="S::zoe.tunstall@lambethpalace.org.uk::e0a72786-713a-4df2-bb92-da82a6ab9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2327"/>
    <a:srgbClr val="ED6921"/>
    <a:srgbClr val="00628C"/>
    <a:srgbClr val="549E80"/>
    <a:srgbClr val="93BAA6"/>
    <a:srgbClr val="FAC8A6"/>
    <a:srgbClr val="ACBACE"/>
    <a:srgbClr val="C4D6CB"/>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3C5F7-6C76-4356-9FEF-A16766C5235A}" v="1" dt="2024-03-04T17:37:39.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p:restoredTop sz="94694"/>
  </p:normalViewPr>
  <p:slideViewPr>
    <p:cSldViewPr snapToGrid="0">
      <p:cViewPr varScale="1">
        <p:scale>
          <a:sx n="108" d="100"/>
          <a:sy n="108" d="100"/>
        </p:scale>
        <p:origin x="1158" y="10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Tunstall" userId="e0a72786-713a-4df2-bb92-da82a6ab9fc3" providerId="ADAL" clId="{45C3C5F7-6C76-4356-9FEF-A16766C5235A}"/>
    <pc:docChg chg="addSld delSld modSld">
      <pc:chgData name="Zoë Tunstall" userId="e0a72786-713a-4df2-bb92-da82a6ab9fc3" providerId="ADAL" clId="{45C3C5F7-6C76-4356-9FEF-A16766C5235A}" dt="2024-03-05T14:52:12.858" v="7" actId="47"/>
      <pc:docMkLst>
        <pc:docMk/>
      </pc:docMkLst>
      <pc:sldChg chg="del">
        <pc:chgData name="Zoë Tunstall" userId="e0a72786-713a-4df2-bb92-da82a6ab9fc3" providerId="ADAL" clId="{45C3C5F7-6C76-4356-9FEF-A16766C5235A}" dt="2024-03-04T17:37:39.180" v="1" actId="47"/>
        <pc:sldMkLst>
          <pc:docMk/>
          <pc:sldMk cId="4206362282" sldId="284"/>
        </pc:sldMkLst>
      </pc:sldChg>
      <pc:sldChg chg="add del">
        <pc:chgData name="Zoë Tunstall" userId="e0a72786-713a-4df2-bb92-da82a6ab9fc3" providerId="ADAL" clId="{45C3C5F7-6C76-4356-9FEF-A16766C5235A}" dt="2024-03-04T17:37:39.701" v="2"/>
        <pc:sldMkLst>
          <pc:docMk/>
          <pc:sldMk cId="406949460" sldId="285"/>
        </pc:sldMkLst>
      </pc:sldChg>
      <pc:sldChg chg="add">
        <pc:chgData name="Zoë Tunstall" userId="e0a72786-713a-4df2-bb92-da82a6ab9fc3" providerId="ADAL" clId="{45C3C5F7-6C76-4356-9FEF-A16766C5235A}" dt="2024-03-04T17:37:39.701" v="2"/>
        <pc:sldMkLst>
          <pc:docMk/>
          <pc:sldMk cId="3022058747" sldId="286"/>
        </pc:sldMkLst>
      </pc:sldChg>
      <pc:sldChg chg="add">
        <pc:chgData name="Zoë Tunstall" userId="e0a72786-713a-4df2-bb92-da82a6ab9fc3" providerId="ADAL" clId="{45C3C5F7-6C76-4356-9FEF-A16766C5235A}" dt="2024-03-04T17:37:39.701" v="2"/>
        <pc:sldMkLst>
          <pc:docMk/>
          <pc:sldMk cId="3471388258" sldId="290"/>
        </pc:sldMkLst>
      </pc:sldChg>
      <pc:sldChg chg="add">
        <pc:chgData name="Zoë Tunstall" userId="e0a72786-713a-4df2-bb92-da82a6ab9fc3" providerId="ADAL" clId="{45C3C5F7-6C76-4356-9FEF-A16766C5235A}" dt="2024-03-04T17:37:39.701" v="2"/>
        <pc:sldMkLst>
          <pc:docMk/>
          <pc:sldMk cId="2500085322" sldId="292"/>
        </pc:sldMkLst>
      </pc:sldChg>
      <pc:sldChg chg="add">
        <pc:chgData name="Zoë Tunstall" userId="e0a72786-713a-4df2-bb92-da82a6ab9fc3" providerId="ADAL" clId="{45C3C5F7-6C76-4356-9FEF-A16766C5235A}" dt="2024-03-04T17:37:39.701" v="2"/>
        <pc:sldMkLst>
          <pc:docMk/>
          <pc:sldMk cId="1657857103" sldId="297"/>
        </pc:sldMkLst>
      </pc:sldChg>
      <pc:sldChg chg="add">
        <pc:chgData name="Zoë Tunstall" userId="e0a72786-713a-4df2-bb92-da82a6ab9fc3" providerId="ADAL" clId="{45C3C5F7-6C76-4356-9FEF-A16766C5235A}" dt="2024-03-04T17:37:39.701" v="2"/>
        <pc:sldMkLst>
          <pc:docMk/>
          <pc:sldMk cId="743986829" sldId="299"/>
        </pc:sldMkLst>
      </pc:sldChg>
      <pc:sldChg chg="add">
        <pc:chgData name="Zoë Tunstall" userId="e0a72786-713a-4df2-bb92-da82a6ab9fc3" providerId="ADAL" clId="{45C3C5F7-6C76-4356-9FEF-A16766C5235A}" dt="2024-03-04T17:37:39.701" v="2"/>
        <pc:sldMkLst>
          <pc:docMk/>
          <pc:sldMk cId="3845316430" sldId="300"/>
        </pc:sldMkLst>
      </pc:sldChg>
      <pc:sldChg chg="add">
        <pc:chgData name="Zoë Tunstall" userId="e0a72786-713a-4df2-bb92-da82a6ab9fc3" providerId="ADAL" clId="{45C3C5F7-6C76-4356-9FEF-A16766C5235A}" dt="2024-03-04T17:37:39.701" v="2"/>
        <pc:sldMkLst>
          <pc:docMk/>
          <pc:sldMk cId="3569290468" sldId="301"/>
        </pc:sldMkLst>
      </pc:sldChg>
      <pc:sldChg chg="add">
        <pc:chgData name="Zoë Tunstall" userId="e0a72786-713a-4df2-bb92-da82a6ab9fc3" providerId="ADAL" clId="{45C3C5F7-6C76-4356-9FEF-A16766C5235A}" dt="2024-03-04T17:37:39.701" v="2"/>
        <pc:sldMkLst>
          <pc:docMk/>
          <pc:sldMk cId="3380394200" sldId="302"/>
        </pc:sldMkLst>
      </pc:sldChg>
      <pc:sldChg chg="add">
        <pc:chgData name="Zoë Tunstall" userId="e0a72786-713a-4df2-bb92-da82a6ab9fc3" providerId="ADAL" clId="{45C3C5F7-6C76-4356-9FEF-A16766C5235A}" dt="2024-03-04T17:37:39.701" v="2"/>
        <pc:sldMkLst>
          <pc:docMk/>
          <pc:sldMk cId="4256248445" sldId="304"/>
        </pc:sldMkLst>
      </pc:sldChg>
      <pc:sldChg chg="add">
        <pc:chgData name="Zoë Tunstall" userId="e0a72786-713a-4df2-bb92-da82a6ab9fc3" providerId="ADAL" clId="{45C3C5F7-6C76-4356-9FEF-A16766C5235A}" dt="2024-03-04T17:37:39.701" v="2"/>
        <pc:sldMkLst>
          <pc:docMk/>
          <pc:sldMk cId="1206409395" sldId="305"/>
        </pc:sldMkLst>
      </pc:sldChg>
      <pc:sldChg chg="add">
        <pc:chgData name="Zoë Tunstall" userId="e0a72786-713a-4df2-bb92-da82a6ab9fc3" providerId="ADAL" clId="{45C3C5F7-6C76-4356-9FEF-A16766C5235A}" dt="2024-03-04T17:37:39.701" v="2"/>
        <pc:sldMkLst>
          <pc:docMk/>
          <pc:sldMk cId="2719735658" sldId="306"/>
        </pc:sldMkLst>
      </pc:sldChg>
      <pc:sldChg chg="add">
        <pc:chgData name="Zoë Tunstall" userId="e0a72786-713a-4df2-bb92-da82a6ab9fc3" providerId="ADAL" clId="{45C3C5F7-6C76-4356-9FEF-A16766C5235A}" dt="2024-03-04T17:37:39.701" v="2"/>
        <pc:sldMkLst>
          <pc:docMk/>
          <pc:sldMk cId="1368773849" sldId="307"/>
        </pc:sldMkLst>
      </pc:sldChg>
      <pc:sldChg chg="add">
        <pc:chgData name="Zoë Tunstall" userId="e0a72786-713a-4df2-bb92-da82a6ab9fc3" providerId="ADAL" clId="{45C3C5F7-6C76-4356-9FEF-A16766C5235A}" dt="2024-03-04T17:37:39.701" v="2"/>
        <pc:sldMkLst>
          <pc:docMk/>
          <pc:sldMk cId="2487290390" sldId="308"/>
        </pc:sldMkLst>
      </pc:sldChg>
      <pc:sldChg chg="add del">
        <pc:chgData name="Zoë Tunstall" userId="e0a72786-713a-4df2-bb92-da82a6ab9fc3" providerId="ADAL" clId="{45C3C5F7-6C76-4356-9FEF-A16766C5235A}" dt="2024-03-05T14:52:09.059" v="4" actId="47"/>
        <pc:sldMkLst>
          <pc:docMk/>
          <pc:sldMk cId="751216596" sldId="310"/>
        </pc:sldMkLst>
      </pc:sldChg>
      <pc:sldChg chg="add del">
        <pc:chgData name="Zoë Tunstall" userId="e0a72786-713a-4df2-bb92-da82a6ab9fc3" providerId="ADAL" clId="{45C3C5F7-6C76-4356-9FEF-A16766C5235A}" dt="2024-03-05T14:52:10.659" v="5" actId="47"/>
        <pc:sldMkLst>
          <pc:docMk/>
          <pc:sldMk cId="1736943419" sldId="311"/>
        </pc:sldMkLst>
      </pc:sldChg>
      <pc:sldChg chg="add del">
        <pc:chgData name="Zoë Tunstall" userId="e0a72786-713a-4df2-bb92-da82a6ab9fc3" providerId="ADAL" clId="{45C3C5F7-6C76-4356-9FEF-A16766C5235A}" dt="2024-03-05T14:52:11.755" v="6" actId="47"/>
        <pc:sldMkLst>
          <pc:docMk/>
          <pc:sldMk cId="1896126780" sldId="312"/>
        </pc:sldMkLst>
      </pc:sldChg>
      <pc:sldChg chg="add del">
        <pc:chgData name="Zoë Tunstall" userId="e0a72786-713a-4df2-bb92-da82a6ab9fc3" providerId="ADAL" clId="{45C3C5F7-6C76-4356-9FEF-A16766C5235A}" dt="2024-03-05T14:52:12.858" v="7" actId="47"/>
        <pc:sldMkLst>
          <pc:docMk/>
          <pc:sldMk cId="2028409761" sldId="313"/>
        </pc:sldMkLst>
      </pc:sldChg>
      <pc:sldChg chg="add">
        <pc:chgData name="Zoë Tunstall" userId="e0a72786-713a-4df2-bb92-da82a6ab9fc3" providerId="ADAL" clId="{45C3C5F7-6C76-4356-9FEF-A16766C5235A}" dt="2024-03-04T17:37:39.701" v="2"/>
        <pc:sldMkLst>
          <pc:docMk/>
          <pc:sldMk cId="333320771" sldId="314"/>
        </pc:sldMkLst>
      </pc:sldChg>
      <pc:sldChg chg="add">
        <pc:chgData name="Zoë Tunstall" userId="e0a72786-713a-4df2-bb92-da82a6ab9fc3" providerId="ADAL" clId="{45C3C5F7-6C76-4356-9FEF-A16766C5235A}" dt="2024-03-04T17:37:39.701" v="2"/>
        <pc:sldMkLst>
          <pc:docMk/>
          <pc:sldMk cId="1886984751" sldId="315"/>
        </pc:sldMkLst>
      </pc:sldChg>
      <pc:sldChg chg="add">
        <pc:chgData name="Zoë Tunstall" userId="e0a72786-713a-4df2-bb92-da82a6ab9fc3" providerId="ADAL" clId="{45C3C5F7-6C76-4356-9FEF-A16766C5235A}" dt="2024-03-04T17:37:39.701" v="2"/>
        <pc:sldMkLst>
          <pc:docMk/>
          <pc:sldMk cId="2770455779" sldId="316"/>
        </pc:sldMkLst>
      </pc:sldChg>
      <pc:sldChg chg="add">
        <pc:chgData name="Zoë Tunstall" userId="e0a72786-713a-4df2-bb92-da82a6ab9fc3" providerId="ADAL" clId="{45C3C5F7-6C76-4356-9FEF-A16766C5235A}" dt="2024-03-04T17:37:39.701" v="2"/>
        <pc:sldMkLst>
          <pc:docMk/>
          <pc:sldMk cId="393701736" sldId="317"/>
        </pc:sldMkLst>
      </pc:sldChg>
      <pc:sldChg chg="add">
        <pc:chgData name="Zoë Tunstall" userId="e0a72786-713a-4df2-bb92-da82a6ab9fc3" providerId="ADAL" clId="{45C3C5F7-6C76-4356-9FEF-A16766C5235A}" dt="2024-03-04T17:37:39.701" v="2"/>
        <pc:sldMkLst>
          <pc:docMk/>
          <pc:sldMk cId="4091834438" sldId="318"/>
        </pc:sldMkLst>
      </pc:sldChg>
      <pc:sldChg chg="modSp add mod">
        <pc:chgData name="Zoë Tunstall" userId="e0a72786-713a-4df2-bb92-da82a6ab9fc3" providerId="ADAL" clId="{45C3C5F7-6C76-4356-9FEF-A16766C5235A}" dt="2024-03-04T17:38:37.468" v="3" actId="2710"/>
        <pc:sldMkLst>
          <pc:docMk/>
          <pc:sldMk cId="2911410205" sldId="319"/>
        </pc:sldMkLst>
        <pc:spChg chg="mod">
          <ac:chgData name="Zoë Tunstall" userId="e0a72786-713a-4df2-bb92-da82a6ab9fc3" providerId="ADAL" clId="{45C3C5F7-6C76-4356-9FEF-A16766C5235A}" dt="2024-03-04T17:38:37.468" v="3" actId="2710"/>
          <ac:spMkLst>
            <pc:docMk/>
            <pc:sldMk cId="2911410205" sldId="319"/>
            <ac:spMk id="2" creationId="{6C85723B-FDE1-2221-0A3E-623965B2ADF0}"/>
          </ac:spMkLst>
        </pc:spChg>
      </pc:sldChg>
      <pc:sldChg chg="add">
        <pc:chgData name="Zoë Tunstall" userId="e0a72786-713a-4df2-bb92-da82a6ab9fc3" providerId="ADAL" clId="{45C3C5F7-6C76-4356-9FEF-A16766C5235A}" dt="2024-03-04T17:37:39.701" v="2"/>
        <pc:sldMkLst>
          <pc:docMk/>
          <pc:sldMk cId="538550662" sldId="320"/>
        </pc:sldMkLst>
      </pc:sldChg>
      <pc:sldChg chg="add">
        <pc:chgData name="Zoë Tunstall" userId="e0a72786-713a-4df2-bb92-da82a6ab9fc3" providerId="ADAL" clId="{45C3C5F7-6C76-4356-9FEF-A16766C5235A}" dt="2024-03-04T17:37:39.701" v="2"/>
        <pc:sldMkLst>
          <pc:docMk/>
          <pc:sldMk cId="1969265949"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3/5/2024</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 Title">
    <p:spTree>
      <p:nvGrpSpPr>
        <p:cNvPr id="1" name=""/>
        <p:cNvGrpSpPr/>
        <p:nvPr/>
      </p:nvGrpSpPr>
      <p:grpSpPr>
        <a:xfrm>
          <a:off x="0" y="0"/>
          <a:ext cx="0" cy="0"/>
          <a:chOff x="0" y="0"/>
          <a:chExt cx="0" cy="0"/>
        </a:xfrm>
      </p:grpSpPr>
      <p:pic>
        <p:nvPicPr>
          <p:cNvPr id="9" name="Picture 8" descr="A blue rectangle with white border&#10;&#10;Description automatically generated">
            <a:extLst>
              <a:ext uri="{FF2B5EF4-FFF2-40B4-BE49-F238E27FC236}">
                <a16:creationId xmlns:a16="http://schemas.microsoft.com/office/drawing/2014/main" id="{BD21B942-CE16-FB7D-70E2-C76A54501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70B14174-66A2-030B-8F11-9DE70E8622B6}"/>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0738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 Activity">
    <p:spTree>
      <p:nvGrpSpPr>
        <p:cNvPr id="1" name=""/>
        <p:cNvGrpSpPr/>
        <p:nvPr/>
      </p:nvGrpSpPr>
      <p:grpSpPr>
        <a:xfrm>
          <a:off x="0" y="0"/>
          <a:ext cx="0" cy="0"/>
          <a:chOff x="0" y="0"/>
          <a:chExt cx="0" cy="0"/>
        </a:xfrm>
      </p:grpSpPr>
      <p:pic>
        <p:nvPicPr>
          <p:cNvPr id="10" name="Picture 9" descr="A close-up of an orange rectangle&#10;&#10;Description automatically generated">
            <a:extLst>
              <a:ext uri="{FF2B5EF4-FFF2-40B4-BE49-F238E27FC236}">
                <a16:creationId xmlns:a16="http://schemas.microsoft.com/office/drawing/2014/main" id="{C7BD5ACF-6FEA-CBBA-7A69-9C569A38A2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Picture 12" descr="A orange puzzle piece in a circle&#10;&#10;Description automatically generated">
            <a:extLst>
              <a:ext uri="{FF2B5EF4-FFF2-40B4-BE49-F238E27FC236}">
                <a16:creationId xmlns:a16="http://schemas.microsoft.com/office/drawing/2014/main" id="{A6FC651B-72FC-C90A-548C-6CAFFD3F3808}"/>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BC190B0B-E362-00D8-9FC1-EA46340EB345}"/>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3" name="TextBox 2">
            <a:extLst>
              <a:ext uri="{FF2B5EF4-FFF2-40B4-BE49-F238E27FC236}">
                <a16:creationId xmlns:a16="http://schemas.microsoft.com/office/drawing/2014/main" id="{B1D53867-D73D-D9BC-84AE-B9437181E44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FAC8A6"/>
                </a:solidFill>
                <a:latin typeface="Outfit" pitchFamily="2" charset="0"/>
              </a:rPr>
              <a:t>Activity</a:t>
            </a:r>
          </a:p>
        </p:txBody>
      </p:sp>
    </p:spTree>
    <p:extLst>
      <p:ext uri="{BB962C8B-B14F-4D97-AF65-F5344CB8AC3E}">
        <p14:creationId xmlns:p14="http://schemas.microsoft.com/office/powerpoint/2010/main" val="260057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 Title">
    <p:spTree>
      <p:nvGrpSpPr>
        <p:cNvPr id="1" name=""/>
        <p:cNvGrpSpPr/>
        <p:nvPr/>
      </p:nvGrpSpPr>
      <p:grpSpPr>
        <a:xfrm>
          <a:off x="0" y="0"/>
          <a:ext cx="0" cy="0"/>
          <a:chOff x="0" y="0"/>
          <a:chExt cx="0" cy="0"/>
        </a:xfrm>
      </p:grpSpPr>
      <p:pic>
        <p:nvPicPr>
          <p:cNvPr id="7" name="Picture 6" descr="A close-up of an orange rectangle&#10;&#10;Description automatically generated">
            <a:extLst>
              <a:ext uri="{FF2B5EF4-FFF2-40B4-BE49-F238E27FC236}">
                <a16:creationId xmlns:a16="http://schemas.microsoft.com/office/drawing/2014/main" id="{4D14DE3F-4024-9565-E1A6-C54979A32D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50C6FCC8-40C7-A449-0F53-25E2FC7059C5}"/>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2057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52DD9-21D1-5CAF-DB9A-7BA89DC993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ED6921"/>
              </a:buClr>
              <a:buFont typeface="Arial" panose="020B0604020202020204" pitchFamily="34" charset="0"/>
              <a:buChar char="•"/>
              <a:defRPr/>
            </a:lvl1pPr>
            <a:lvl2pPr>
              <a:lnSpc>
                <a:spcPct val="120000"/>
              </a:lnSpc>
              <a:buClr>
                <a:srgbClr val="ED6921"/>
              </a:buClr>
              <a:defRPr/>
            </a:lvl2pPr>
            <a:lvl3pPr>
              <a:lnSpc>
                <a:spcPct val="120000"/>
              </a:lnSpc>
              <a:buClr>
                <a:srgbClr val="ED6921"/>
              </a:buClr>
              <a:defRPr/>
            </a:lvl3pPr>
            <a:lvl4pPr>
              <a:lnSpc>
                <a:spcPct val="120000"/>
              </a:lnSpc>
              <a:buClr>
                <a:srgbClr val="ED6921"/>
              </a:buClr>
              <a:defRPr/>
            </a:lvl4pPr>
            <a:lvl5pPr>
              <a:lnSpc>
                <a:spcPct val="120000"/>
              </a:lnSpc>
              <a:buClr>
                <a:srgbClr val="ED692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91915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F6CA6A59-53C3-C04A-51E1-0F47A23A367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 Bible story">
    <p:spTree>
      <p:nvGrpSpPr>
        <p:cNvPr id="1" name=""/>
        <p:cNvGrpSpPr/>
        <p:nvPr/>
      </p:nvGrpSpPr>
      <p:grpSpPr>
        <a:xfrm>
          <a:off x="0" y="0"/>
          <a:ext cx="0" cy="0"/>
          <a:chOff x="0" y="0"/>
          <a:chExt cx="0" cy="0"/>
        </a:xfrm>
      </p:grpSpPr>
      <p:pic>
        <p:nvPicPr>
          <p:cNvPr id="6" name="Picture 5" descr="A green rectangle with white border&#10;&#10;Description automatically generated">
            <a:extLst>
              <a:ext uri="{FF2B5EF4-FFF2-40B4-BE49-F238E27FC236}">
                <a16:creationId xmlns:a16="http://schemas.microsoft.com/office/drawing/2014/main" id="{E2F811B5-519A-44FF-EC10-7627103555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green and white circle with a book&#10;&#10;Description automatically generated">
            <a:extLst>
              <a:ext uri="{FF2B5EF4-FFF2-40B4-BE49-F238E27FC236}">
                <a16:creationId xmlns:a16="http://schemas.microsoft.com/office/drawing/2014/main" id="{013ECF73-94A0-DF36-8F11-C0C7C8A7C2E2}"/>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6AD2047C-AED8-DCA8-8538-D5CE7896BA37}"/>
              </a:ext>
            </a:extLst>
          </p:cNvPr>
          <p:cNvSpPr>
            <a:spLocks noGrp="1"/>
          </p:cNvSpPr>
          <p:nvPr>
            <p:ph type="title" hasCustomPrompt="1"/>
          </p:nvPr>
        </p:nvSpPr>
        <p:spPr>
          <a:xfrm>
            <a:off x="1545335" y="3830701"/>
            <a:ext cx="9101328" cy="1069975"/>
          </a:xfrm>
        </p:spPr>
        <p:txBody>
          <a:bodyPr>
            <a:noAutofit/>
          </a:bodyPr>
          <a:lstStyle>
            <a:lvl1pPr algn="ctr">
              <a:defRPr sz="45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8DDC634-36A8-86E5-C24F-39C851D6797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Bible story</a:t>
            </a:r>
          </a:p>
        </p:txBody>
      </p:sp>
      <p:sp>
        <p:nvSpPr>
          <p:cNvPr id="5" name="Text Placeholder 4">
            <a:extLst>
              <a:ext uri="{FF2B5EF4-FFF2-40B4-BE49-F238E27FC236}">
                <a16:creationId xmlns:a16="http://schemas.microsoft.com/office/drawing/2014/main" id="{B748A3FB-6E8E-AA9A-F013-FC61D377E4BC}"/>
              </a:ext>
            </a:extLst>
          </p:cNvPr>
          <p:cNvSpPr>
            <a:spLocks noGrp="1"/>
          </p:cNvSpPr>
          <p:nvPr>
            <p:ph type="body" sz="quarter" idx="10" hasCustomPrompt="1"/>
          </p:nvPr>
        </p:nvSpPr>
        <p:spPr>
          <a:xfrm>
            <a:off x="3128931" y="4809362"/>
            <a:ext cx="5934138" cy="1069975"/>
          </a:xfrm>
        </p:spPr>
        <p:txBody>
          <a:bodyPr>
            <a:noAutofit/>
          </a:bodyPr>
          <a:lstStyle>
            <a:lvl1pPr marL="0" indent="0" algn="ctr">
              <a:buNone/>
              <a:defRPr sz="4500" b="0">
                <a:solidFill>
                  <a:schemeClr val="bg1"/>
                </a:solidFill>
              </a:defRPr>
            </a:lvl1pPr>
            <a:lvl2pPr marL="457200" indent="0" algn="ctr">
              <a:buNone/>
              <a:defRPr b="0"/>
            </a:lvl2pPr>
            <a:lvl3pPr marL="914400" indent="0" algn="ctr">
              <a:buNone/>
              <a:defRPr b="0"/>
            </a:lvl3pPr>
            <a:lvl4pPr marL="1371600" indent="0" algn="ctr">
              <a:buNone/>
              <a:defRPr b="0"/>
            </a:lvl4pPr>
            <a:lvl5pPr marL="1828800" indent="0" algn="ctr">
              <a:buNone/>
              <a:defRPr b="0"/>
            </a:lvl5pPr>
          </a:lstStyle>
          <a:p>
            <a:pPr lvl="0"/>
            <a:r>
              <a:rPr lang="en-GB" dirty="0"/>
              <a:t>Bible verse</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15A7D2D2-F604-D3F9-41D2-44F5340184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981AB756-0208-154F-6241-2A62C1F9BB4E}"/>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357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Content">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549E80"/>
              </a:buClr>
              <a:buFont typeface="Arial" panose="020B0604020202020204" pitchFamily="34" charset="0"/>
              <a:buChar char="•"/>
              <a:defRPr/>
            </a:lvl1pPr>
            <a:lvl2pPr>
              <a:lnSpc>
                <a:spcPct val="120000"/>
              </a:lnSpc>
              <a:buClr>
                <a:srgbClr val="549E80"/>
              </a:buClr>
              <a:defRPr/>
            </a:lvl2pPr>
            <a:lvl3pPr>
              <a:lnSpc>
                <a:spcPct val="120000"/>
              </a:lnSpc>
              <a:buClr>
                <a:srgbClr val="549E80"/>
              </a:buClr>
              <a:defRPr/>
            </a:lvl3pPr>
            <a:lvl4pPr>
              <a:lnSpc>
                <a:spcPct val="120000"/>
              </a:lnSpc>
              <a:buClr>
                <a:srgbClr val="549E80"/>
              </a:buClr>
              <a:defRPr/>
            </a:lvl4pPr>
            <a:lvl5pPr>
              <a:lnSpc>
                <a:spcPct val="120000"/>
              </a:lnSpc>
              <a:buClr>
                <a:srgbClr val="549E8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786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verse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4129681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11" name="Picture 10" descr="A blue rectangle with white border&#10;&#10;Description automatically generated">
            <a:extLst>
              <a:ext uri="{FF2B5EF4-FFF2-40B4-BE49-F238E27FC236}">
                <a16:creationId xmlns:a16="http://schemas.microsoft.com/office/drawing/2014/main" id="{BC1AAF95-084F-9635-A402-68D06992E6C1}"/>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 Content">
    <p:spTree>
      <p:nvGrpSpPr>
        <p:cNvPr id="1" name=""/>
        <p:cNvGrpSpPr/>
        <p:nvPr/>
      </p:nvGrpSpPr>
      <p:grpSpPr>
        <a:xfrm>
          <a:off x="0" y="0"/>
          <a:ext cx="0" cy="0"/>
          <a:chOff x="0" y="0"/>
          <a:chExt cx="0" cy="0"/>
        </a:xfrm>
      </p:grpSpPr>
      <p:pic>
        <p:nvPicPr>
          <p:cNvPr id="7" name="Picture 6" descr="A white rectangular object with blue edges&#10;&#10;Description automatically generated">
            <a:extLst>
              <a:ext uri="{FF2B5EF4-FFF2-40B4-BE49-F238E27FC236}">
                <a16:creationId xmlns:a16="http://schemas.microsoft.com/office/drawing/2014/main" id="{A0CA28B1-AB10-CAA4-78F5-99AE2C1A39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FA1214D-FC9C-D2D8-9AFD-18E1F228AAC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00628C"/>
              </a:buClr>
              <a:buFont typeface="Arial" panose="020B0604020202020204" pitchFamily="34" charset="0"/>
              <a:buChar char="•"/>
              <a:defRPr/>
            </a:lvl1pPr>
            <a:lvl2pPr>
              <a:lnSpc>
                <a:spcPct val="120000"/>
              </a:lnSpc>
              <a:buClr>
                <a:srgbClr val="00628C"/>
              </a:buClr>
              <a:defRPr/>
            </a:lvl2pPr>
            <a:lvl3pPr>
              <a:lnSpc>
                <a:spcPct val="120000"/>
              </a:lnSpc>
              <a:buClr>
                <a:srgbClr val="00628C"/>
              </a:buClr>
              <a:defRPr/>
            </a:lvl3pPr>
            <a:lvl4pPr>
              <a:lnSpc>
                <a:spcPct val="120000"/>
              </a:lnSpc>
              <a:buClr>
                <a:srgbClr val="00628C"/>
              </a:buClr>
              <a:defRPr/>
            </a:lvl4pPr>
            <a:lvl5pPr>
              <a:lnSpc>
                <a:spcPct val="120000"/>
              </a:lnSpc>
              <a:buClr>
                <a:srgbClr val="00628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5">
            <a:extLst>
              <a:ext uri="{FF2B5EF4-FFF2-40B4-BE49-F238E27FC236}">
                <a16:creationId xmlns:a16="http://schemas.microsoft.com/office/drawing/2014/main" id="{8D772C27-34DE-7162-D951-0C25B8215A61}"/>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Title">
    <p:spTree>
      <p:nvGrpSpPr>
        <p:cNvPr id="1" name=""/>
        <p:cNvGrpSpPr/>
        <p:nvPr/>
      </p:nvGrpSpPr>
      <p:grpSpPr>
        <a:xfrm>
          <a:off x="0" y="0"/>
          <a:ext cx="0" cy="0"/>
          <a:chOff x="0" y="0"/>
          <a:chExt cx="0" cy="0"/>
        </a:xfrm>
      </p:grpSpPr>
      <p:pic>
        <p:nvPicPr>
          <p:cNvPr id="6" name="Picture 5" descr="A blue rectangle with white border&#10;&#10;Description automatically generated">
            <a:extLst>
              <a:ext uri="{FF2B5EF4-FFF2-40B4-BE49-F238E27FC236}">
                <a16:creationId xmlns:a16="http://schemas.microsoft.com/office/drawing/2014/main" id="{A9B43A59-34CC-287A-E015-CF438ADF918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 Vision Board">
    <p:spTree>
      <p:nvGrpSpPr>
        <p:cNvPr id="1" name=""/>
        <p:cNvGrpSpPr/>
        <p:nvPr/>
      </p:nvGrpSpPr>
      <p:grpSpPr>
        <a:xfrm>
          <a:off x="0" y="0"/>
          <a:ext cx="0" cy="0"/>
          <a:chOff x="0" y="0"/>
          <a:chExt cx="0" cy="0"/>
        </a:xfrm>
      </p:grpSpPr>
      <p:pic>
        <p:nvPicPr>
          <p:cNvPr id="7" name="Picture 6" descr="A red rectangular object with a white border&#10;&#10;Description automatically generated">
            <a:extLst>
              <a:ext uri="{FF2B5EF4-FFF2-40B4-BE49-F238E27FC236}">
                <a16:creationId xmlns:a16="http://schemas.microsoft.com/office/drawing/2014/main" id="{F3860162-C81A-2D79-24DD-A2D1ABBBCF5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9" name="Picture 8" descr="A red and white circle with a push pin&#10;&#10;Description automatically generated">
            <a:extLst>
              <a:ext uri="{FF2B5EF4-FFF2-40B4-BE49-F238E27FC236}">
                <a16:creationId xmlns:a16="http://schemas.microsoft.com/office/drawing/2014/main" id="{2378C10E-BF99-7103-00C7-15E283C17F17}"/>
              </a:ext>
            </a:extLst>
          </p:cNvPr>
          <p:cNvPicPr>
            <a:picLocks noChangeAspect="1"/>
          </p:cNvPicPr>
          <p:nvPr userDrawn="1"/>
        </p:nvPicPr>
        <p:blipFill>
          <a:blip r:embed="rId3"/>
          <a:stretch>
            <a:fillRect/>
          </a:stretch>
        </p:blipFill>
        <p:spPr>
          <a:xfrm>
            <a:off x="5303999" y="1298371"/>
            <a:ext cx="1584000" cy="1584000"/>
          </a:xfrm>
          <a:prstGeom prst="rect">
            <a:avLst/>
          </a:prstGeom>
        </p:spPr>
      </p:pic>
      <p:sp>
        <p:nvSpPr>
          <p:cNvPr id="4" name="Text Placeholder 3">
            <a:extLst>
              <a:ext uri="{FF2B5EF4-FFF2-40B4-BE49-F238E27FC236}">
                <a16:creationId xmlns:a16="http://schemas.microsoft.com/office/drawing/2014/main" id="{8B9F77B4-0D53-4B83-9C66-34E6BBBD208C}"/>
              </a:ext>
            </a:extLst>
          </p:cNvPr>
          <p:cNvSpPr>
            <a:spLocks noGrp="1"/>
          </p:cNvSpPr>
          <p:nvPr>
            <p:ph type="body" sz="quarter" idx="10"/>
          </p:nvPr>
        </p:nvSpPr>
        <p:spPr>
          <a:xfrm>
            <a:off x="1536700" y="4244676"/>
            <a:ext cx="9134475" cy="1188021"/>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Click to edit Master text styles</a:t>
            </a:r>
            <a:endParaRPr lang="en-US" dirty="0"/>
          </a:p>
        </p:txBody>
      </p:sp>
      <p:sp>
        <p:nvSpPr>
          <p:cNvPr id="5" name="TextBox 4">
            <a:extLst>
              <a:ext uri="{FF2B5EF4-FFF2-40B4-BE49-F238E27FC236}">
                <a16:creationId xmlns:a16="http://schemas.microsoft.com/office/drawing/2014/main" id="{68C73D31-C29F-479C-15FB-1757928AD277}"/>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chemeClr val="bg1"/>
                </a:solidFill>
                <a:latin typeface="Outfit" pitchFamily="2" charset="0"/>
              </a:rPr>
              <a:t>Vision board</a:t>
            </a:r>
          </a:p>
        </p:txBody>
      </p:sp>
    </p:spTree>
    <p:extLst>
      <p:ext uri="{BB962C8B-B14F-4D97-AF65-F5344CB8AC3E}">
        <p14:creationId xmlns:p14="http://schemas.microsoft.com/office/powerpoint/2010/main" val="4047322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 Content">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C5501FA-E8D7-12A0-F334-8DC9EAE7958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A72327"/>
              </a:buClr>
              <a:buFont typeface="Arial" panose="020B0604020202020204" pitchFamily="34" charset="0"/>
              <a:buChar char="•"/>
              <a:defRPr/>
            </a:lvl1pPr>
            <a:lvl2pPr>
              <a:lnSpc>
                <a:spcPct val="120000"/>
              </a:lnSpc>
              <a:buClr>
                <a:srgbClr val="A72327"/>
              </a:buClr>
              <a:defRPr/>
            </a:lvl2pPr>
            <a:lvl3pPr>
              <a:lnSpc>
                <a:spcPct val="120000"/>
              </a:lnSpc>
              <a:buClr>
                <a:srgbClr val="A72327"/>
              </a:buClr>
              <a:defRPr/>
            </a:lvl3pPr>
            <a:lvl4pPr>
              <a:lnSpc>
                <a:spcPct val="120000"/>
              </a:lnSpc>
              <a:buClr>
                <a:srgbClr val="A72327"/>
              </a:buClr>
              <a:defRPr/>
            </a:lvl4pPr>
            <a:lvl5pPr>
              <a:lnSpc>
                <a:spcPct val="120000"/>
              </a:lnSpc>
              <a:buClr>
                <a:srgbClr val="A72327"/>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D5B604E-F481-63A3-E4D3-1065FCC32DBD}"/>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5099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Title">
    <p:spTree>
      <p:nvGrpSpPr>
        <p:cNvPr id="1" name=""/>
        <p:cNvGrpSpPr/>
        <p:nvPr/>
      </p:nvGrpSpPr>
      <p:grpSpPr>
        <a:xfrm>
          <a:off x="0" y="0"/>
          <a:ext cx="0" cy="0"/>
          <a:chOff x="0" y="0"/>
          <a:chExt cx="0" cy="0"/>
        </a:xfrm>
      </p:grpSpPr>
      <p:pic>
        <p:nvPicPr>
          <p:cNvPr id="6" name="Picture 5" descr="A red rectangular object with a white border&#10;&#10;Description automatically generated">
            <a:extLst>
              <a:ext uri="{FF2B5EF4-FFF2-40B4-BE49-F238E27FC236}">
                <a16:creationId xmlns:a16="http://schemas.microsoft.com/office/drawing/2014/main" id="{C2D888E2-E1EB-FF35-5D2E-5300E82266D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8730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 Prayer">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red circle with white hands in prayer&#10;&#10;Description automatically generated">
            <a:extLst>
              <a:ext uri="{FF2B5EF4-FFF2-40B4-BE49-F238E27FC236}">
                <a16:creationId xmlns:a16="http://schemas.microsoft.com/office/drawing/2014/main" id="{689807BF-2DAC-4A30-4FE1-AB6007852E90}"/>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itle 1">
            <a:extLst>
              <a:ext uri="{FF2B5EF4-FFF2-40B4-BE49-F238E27FC236}">
                <a16:creationId xmlns:a16="http://schemas.microsoft.com/office/drawing/2014/main" id="{86DA7B4B-C428-2FC9-C155-10684C88AD94}"/>
              </a:ext>
            </a:extLst>
          </p:cNvPr>
          <p:cNvSpPr>
            <a:spLocks noGrp="1"/>
          </p:cNvSpPr>
          <p:nvPr>
            <p:ph type="title" hasCustomPrompt="1"/>
          </p:nvPr>
        </p:nvSpPr>
        <p:spPr>
          <a:xfrm>
            <a:off x="3073906" y="1551602"/>
            <a:ext cx="5887214" cy="869100"/>
          </a:xfrm>
        </p:spPr>
        <p:txBody>
          <a:bodyPr>
            <a:noAutofit/>
          </a:bodyPr>
          <a:lstStyle>
            <a:lvl1pPr algn="l">
              <a:defRPr sz="4500">
                <a:solidFill>
                  <a:srgbClr val="A72327"/>
                </a:solidFill>
              </a:defRPr>
            </a:lvl1pPr>
          </a:lstStyle>
          <a:p>
            <a:r>
              <a:rPr lang="en-GB" dirty="0"/>
              <a:t>Prayer &amp; reflection</a:t>
            </a:r>
            <a:endParaRPr lang="en-US" dirty="0"/>
          </a:p>
        </p:txBody>
      </p:sp>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3575304" y="2737610"/>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8" name="Straight Connector 7">
            <a:extLst>
              <a:ext uri="{FF2B5EF4-FFF2-40B4-BE49-F238E27FC236}">
                <a16:creationId xmlns:a16="http://schemas.microsoft.com/office/drawing/2014/main" id="{AA5242DD-162B-445D-FEA8-DAA67AEC44D6}"/>
              </a:ext>
            </a:extLst>
          </p:cNvPr>
          <p:cNvCxnSpPr>
            <a:cxnSpLocks/>
          </p:cNvCxnSpPr>
          <p:nvPr userDrawn="1"/>
        </p:nvCxnSpPr>
        <p:spPr>
          <a:xfrm flipH="1">
            <a:off x="3073906" y="2737610"/>
            <a:ext cx="10451" cy="2469388"/>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74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Prayer Overflow">
    <p:spTree>
      <p:nvGrpSpPr>
        <p:cNvPr id="1" name=""/>
        <p:cNvGrpSpPr/>
        <p:nvPr/>
      </p:nvGrpSpPr>
      <p:grpSpPr>
        <a:xfrm>
          <a:off x="0" y="0"/>
          <a:ext cx="0" cy="0"/>
          <a:chOff x="0" y="0"/>
          <a:chExt cx="0" cy="0"/>
        </a:xfrm>
      </p:grpSpPr>
      <p:pic>
        <p:nvPicPr>
          <p:cNvPr id="6" name="Picture 5" descr="A white rectangular object with red border&#10;&#10;Description automatically generated">
            <a:extLst>
              <a:ext uri="{FF2B5EF4-FFF2-40B4-BE49-F238E27FC236}">
                <a16:creationId xmlns:a16="http://schemas.microsoft.com/office/drawing/2014/main" id="{9E9C5069-D6D6-E397-2753-7186AB836B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86992083-FEB3-5462-FD97-54EE70463A38}"/>
              </a:ext>
            </a:extLst>
          </p:cNvPr>
          <p:cNvSpPr>
            <a:spLocks noGrp="1"/>
          </p:cNvSpPr>
          <p:nvPr>
            <p:ph type="body" sz="quarter" idx="10" hasCustomPrompt="1"/>
          </p:nvPr>
        </p:nvSpPr>
        <p:spPr>
          <a:xfrm>
            <a:off x="3575304" y="1252728"/>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10" name="Straight Connector 9">
            <a:extLst>
              <a:ext uri="{FF2B5EF4-FFF2-40B4-BE49-F238E27FC236}">
                <a16:creationId xmlns:a16="http://schemas.microsoft.com/office/drawing/2014/main" id="{1051C190-6549-3249-5B0F-2CFF19951BDD}"/>
              </a:ext>
            </a:extLst>
          </p:cNvPr>
          <p:cNvCxnSpPr>
            <a:cxnSpLocks/>
          </p:cNvCxnSpPr>
          <p:nvPr userDrawn="1"/>
        </p:nvCxnSpPr>
        <p:spPr>
          <a:xfrm>
            <a:off x="3073906" y="1252728"/>
            <a:ext cx="0" cy="4288536"/>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08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dirty="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2</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Crossing Divides</a:t>
            </a:r>
            <a:endParaRPr lang="en-GB" sz="8400" dirty="0">
              <a:effectLst/>
              <a:latin typeface="Outfit" pitchFamily="2" charset="0"/>
            </a:endParaRPr>
          </a:p>
        </p:txBody>
      </p:sp>
    </p:spTree>
    <p:extLst>
      <p:ext uri="{BB962C8B-B14F-4D97-AF65-F5344CB8AC3E}">
        <p14:creationId xmlns:p14="http://schemas.microsoft.com/office/powerpoint/2010/main" val="163876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Navigating </a:t>
            </a:r>
          </a:p>
          <a:p>
            <a:r>
              <a:rPr lang="en-GB" sz="8400" b="1" dirty="0">
                <a:effectLst/>
                <a:latin typeface="Outfit" pitchFamily="2" charset="0"/>
              </a:rPr>
              <a:t>Disagreement</a:t>
            </a:r>
            <a:endParaRPr lang="en-GB" sz="8400" dirty="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ED6921"/>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Pursuing Justice</a:t>
            </a:r>
            <a:endParaRPr lang="en-GB" sz="8400" dirty="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Practising </a:t>
            </a:r>
            <a:br>
              <a:rPr lang="en-GB" sz="8400" b="1" dirty="0">
                <a:effectLst/>
                <a:latin typeface="Outfit" pitchFamily="2" charset="0"/>
              </a:rPr>
            </a:br>
            <a:r>
              <a:rPr lang="en-GB" sz="8400" b="1" dirty="0">
                <a:effectLst/>
                <a:latin typeface="Outfit" pitchFamily="2" charset="0"/>
              </a:rPr>
              <a:t>Forgiveness</a:t>
            </a:r>
            <a:endParaRPr lang="en-GB" sz="8400" dirty="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Belonging </a:t>
            </a:r>
          </a:p>
          <a:p>
            <a:r>
              <a:rPr lang="en-GB" sz="8400" b="1" dirty="0">
                <a:effectLst/>
                <a:latin typeface="Outfit" pitchFamily="2" charset="0"/>
              </a:rPr>
              <a:t>Together</a:t>
            </a:r>
            <a:endParaRPr lang="en-GB" sz="8400" dirty="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bits">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34262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 Content">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E115CEDD-CB82-D752-C230-28989B6C7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86027B4-E4A2-5751-2321-6330B0FDBACE}"/>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4BA0C1"/>
              </a:buClr>
              <a:buFont typeface="Arial" panose="020B0604020202020204" pitchFamily="34" charset="0"/>
              <a:buChar char="•"/>
              <a:defRPr/>
            </a:lvl1pPr>
            <a:lvl2pPr>
              <a:lnSpc>
                <a:spcPct val="120000"/>
              </a:lnSpc>
              <a:buClr>
                <a:srgbClr val="4BA0C1"/>
              </a:buClr>
              <a:defRPr/>
            </a:lvl2pPr>
            <a:lvl3pPr>
              <a:lnSpc>
                <a:spcPct val="120000"/>
              </a:lnSpc>
              <a:buClr>
                <a:srgbClr val="4BA0C1"/>
              </a:buClr>
              <a:defRPr/>
            </a:lvl3pPr>
            <a:lvl4pPr>
              <a:lnSpc>
                <a:spcPct val="120000"/>
              </a:lnSpc>
              <a:buClr>
                <a:srgbClr val="4BA0C1"/>
              </a:buClr>
              <a:defRPr/>
            </a:lvl4pPr>
            <a:lvl5pPr>
              <a:lnSpc>
                <a:spcPct val="120000"/>
              </a:lnSpc>
              <a:buClr>
                <a:srgbClr val="4BA0C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8BD63107-6907-1A99-E764-C2C15177925F}"/>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7271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3/5/2024</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71" r:id="rId4"/>
    <p:sldLayoutId id="2147483673" r:id="rId5"/>
    <p:sldLayoutId id="2147483672" r:id="rId6"/>
    <p:sldLayoutId id="2147483674" r:id="rId7"/>
    <p:sldLayoutId id="2147483650" r:id="rId8"/>
    <p:sldLayoutId id="2147483651" r:id="rId9"/>
    <p:sldLayoutId id="2147483652" r:id="rId10"/>
    <p:sldLayoutId id="2147483658" r:id="rId11"/>
    <p:sldLayoutId id="2147483659" r:id="rId12"/>
    <p:sldLayoutId id="2147483675" r:id="rId13"/>
    <p:sldLayoutId id="2147483657" r:id="rId14"/>
    <p:sldLayoutId id="2147483655" r:id="rId15"/>
    <p:sldLayoutId id="2147483656" r:id="rId16"/>
    <p:sldLayoutId id="2147483665" r:id="rId17"/>
    <p:sldLayoutId id="2147483666" r:id="rId18"/>
    <p:sldLayoutId id="2147483653" r:id="rId19"/>
    <p:sldLayoutId id="2147483660" r:id="rId20"/>
    <p:sldLayoutId id="2147483654" r:id="rId21"/>
    <p:sldLayoutId id="2147483662" r:id="rId22"/>
    <p:sldLayoutId id="2147483663" r:id="rId23"/>
    <p:sldLayoutId id="2147483664" r:id="rId24"/>
    <p:sldLayoutId id="2147483667" r:id="rId25"/>
    <p:sldLayoutId id="2147483669" r:id="rId26"/>
    <p:sldLayoutId id="2147483668" r:id="rId27"/>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05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8E1F3-9205-FF10-E329-0752F4073101}"/>
              </a:ext>
            </a:extLst>
          </p:cNvPr>
          <p:cNvSpPr>
            <a:spLocks noGrp="1"/>
          </p:cNvSpPr>
          <p:nvPr>
            <p:ph type="body" sz="quarter" idx="10"/>
          </p:nvPr>
        </p:nvSpPr>
        <p:spPr>
          <a:xfrm>
            <a:off x="1238250" y="3124940"/>
            <a:ext cx="9715500" cy="2658196"/>
          </a:xfrm>
        </p:spPr>
        <p:txBody>
          <a:bodyPr>
            <a:normAutofit lnSpcReduction="10000"/>
          </a:bodyPr>
          <a:lstStyle/>
          <a:p>
            <a:pPr marL="514350" indent="-514350">
              <a:lnSpc>
                <a:spcPct val="110000"/>
              </a:lnSpc>
              <a:spcBef>
                <a:spcPts val="0"/>
              </a:spcBef>
              <a:buFont typeface="+mj-lt"/>
              <a:buAutoNum type="alphaLcParenR"/>
            </a:pPr>
            <a:r>
              <a:rPr lang="en-GB" dirty="0"/>
              <a:t>Own up immediately?</a:t>
            </a:r>
          </a:p>
          <a:p>
            <a:pPr marL="514350" indent="-514350">
              <a:lnSpc>
                <a:spcPct val="110000"/>
              </a:lnSpc>
              <a:spcBef>
                <a:spcPts val="0"/>
              </a:spcBef>
              <a:buFont typeface="+mj-lt"/>
              <a:buAutoNum type="alphaLcParenR"/>
            </a:pPr>
            <a:r>
              <a:rPr lang="en-GB" dirty="0"/>
              <a:t>Say nothing and hope she doesn’t notice?</a:t>
            </a:r>
          </a:p>
          <a:p>
            <a:pPr marL="514350" indent="-514350">
              <a:lnSpc>
                <a:spcPct val="110000"/>
              </a:lnSpc>
              <a:spcBef>
                <a:spcPts val="0"/>
              </a:spcBef>
              <a:buFont typeface="+mj-lt"/>
              <a:buAutoNum type="alphaLcParenR"/>
            </a:pPr>
            <a:r>
              <a:rPr lang="en-GB" dirty="0"/>
              <a:t>Leave the wrapper and a smear of cream in the dog’s bowl and try to blame Rover?</a:t>
            </a:r>
          </a:p>
          <a:p>
            <a:pPr marL="514350" indent="-514350">
              <a:lnSpc>
                <a:spcPct val="110000"/>
              </a:lnSpc>
              <a:spcBef>
                <a:spcPts val="0"/>
              </a:spcBef>
              <a:buFont typeface="+mj-lt"/>
              <a:buAutoNum type="alphaLcParenR"/>
            </a:pPr>
            <a:r>
              <a:rPr lang="en-GB" dirty="0"/>
              <a:t>Buy your gran another doughnut and try to put it in her fridge without her seeing?</a:t>
            </a:r>
          </a:p>
        </p:txBody>
      </p:sp>
      <p:sp>
        <p:nvSpPr>
          <p:cNvPr id="9" name="Rectangle: Rounded Corners 8">
            <a:extLst>
              <a:ext uri="{FF2B5EF4-FFF2-40B4-BE49-F238E27FC236}">
                <a16:creationId xmlns:a16="http://schemas.microsoft.com/office/drawing/2014/main" id="{BF392B1B-28DF-8F68-1D64-567366710FB0}"/>
              </a:ext>
            </a:extLst>
          </p:cNvPr>
          <p:cNvSpPr/>
          <p:nvPr/>
        </p:nvSpPr>
        <p:spPr>
          <a:xfrm>
            <a:off x="911441" y="897257"/>
            <a:ext cx="10369118" cy="1830333"/>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 visit your gran’s house and scoff down a massive doughnut you find in the fridge. You then discover from your mum that your gran has been saving it for her tea.</a:t>
            </a:r>
          </a:p>
        </p:txBody>
      </p:sp>
      <p:sp>
        <p:nvSpPr>
          <p:cNvPr id="10" name="TextBox 9">
            <a:extLst>
              <a:ext uri="{FF2B5EF4-FFF2-40B4-BE49-F238E27FC236}">
                <a16:creationId xmlns:a16="http://schemas.microsoft.com/office/drawing/2014/main" id="{4528E224-640B-2E12-5806-D3249F31751C}"/>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39370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95FF-1A7F-2339-B7B5-7B29E64346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F5ED01-CB98-B9FE-6FF4-1A7E759A923C}"/>
              </a:ext>
            </a:extLst>
          </p:cNvPr>
          <p:cNvSpPr>
            <a:spLocks noGrp="1"/>
          </p:cNvSpPr>
          <p:nvPr>
            <p:ph type="body" sz="quarter" idx="10"/>
          </p:nvPr>
        </p:nvSpPr>
        <p:spPr>
          <a:xfrm>
            <a:off x="1238249" y="3124939"/>
            <a:ext cx="10249455" cy="3009531"/>
          </a:xfrm>
        </p:spPr>
        <p:txBody>
          <a:bodyPr>
            <a:normAutofit fontScale="92500" lnSpcReduction="10000"/>
          </a:bodyPr>
          <a:lstStyle/>
          <a:p>
            <a:pPr marL="514350" indent="-514350">
              <a:lnSpc>
                <a:spcPct val="110000"/>
              </a:lnSpc>
              <a:spcBef>
                <a:spcPts val="0"/>
              </a:spcBef>
              <a:buFont typeface="+mj-lt"/>
              <a:buAutoNum type="alphaLcParenR"/>
            </a:pPr>
            <a:r>
              <a:rPr lang="en-GB" dirty="0"/>
              <a:t>Never speak to her, pass the ball to her or even acknowledge her existence?</a:t>
            </a:r>
          </a:p>
          <a:p>
            <a:pPr marL="514350" indent="-514350">
              <a:lnSpc>
                <a:spcPct val="110000"/>
              </a:lnSpc>
              <a:spcBef>
                <a:spcPts val="0"/>
              </a:spcBef>
              <a:buFont typeface="+mj-lt"/>
              <a:buAutoNum type="alphaLcParenR"/>
            </a:pPr>
            <a:r>
              <a:rPr lang="en-GB" dirty="0"/>
              <a:t>Ask her what her name is and then apologise if you got it wrong.</a:t>
            </a:r>
          </a:p>
          <a:p>
            <a:pPr marL="514350" indent="-514350">
              <a:lnSpc>
                <a:spcPct val="110000"/>
              </a:lnSpc>
              <a:spcBef>
                <a:spcPts val="0"/>
              </a:spcBef>
              <a:buFont typeface="+mj-lt"/>
              <a:buAutoNum type="alphaLcParenR"/>
            </a:pPr>
            <a:r>
              <a:rPr lang="en-GB" dirty="0"/>
              <a:t>Think of a nickname for her and attempt to get everyone to call her it?</a:t>
            </a:r>
          </a:p>
          <a:p>
            <a:pPr marL="514350" indent="-514350">
              <a:lnSpc>
                <a:spcPct val="110000"/>
              </a:lnSpc>
              <a:spcBef>
                <a:spcPts val="0"/>
              </a:spcBef>
              <a:buFont typeface="+mj-lt"/>
              <a:buAutoNum type="alphaLcParenR"/>
            </a:pPr>
            <a:r>
              <a:rPr lang="en-GB" dirty="0"/>
              <a:t>Sneak up to your mate and ask her what her name is and then write it on your hand so you don’t forget?</a:t>
            </a:r>
          </a:p>
        </p:txBody>
      </p:sp>
      <p:sp>
        <p:nvSpPr>
          <p:cNvPr id="8" name="TextBox 7">
            <a:extLst>
              <a:ext uri="{FF2B5EF4-FFF2-40B4-BE49-F238E27FC236}">
                <a16:creationId xmlns:a16="http://schemas.microsoft.com/office/drawing/2014/main" id="{D0835955-4F3E-65A4-3D63-B52BF9D7176E}"/>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
        <p:nvSpPr>
          <p:cNvPr id="9" name="Rectangle: Rounded Corners 8">
            <a:extLst>
              <a:ext uri="{FF2B5EF4-FFF2-40B4-BE49-F238E27FC236}">
                <a16:creationId xmlns:a16="http://schemas.microsoft.com/office/drawing/2014/main" id="{4EF43A82-E5E0-2914-CBFF-C7515203F4E1}"/>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Your mate brings a new player to football club. You think he says that her name is Dani, but when you call her that, she looks at you weirdly. Then you realise that your mate might have said ‘Sammy’ or even ‘Jenny’.</a:t>
            </a:r>
          </a:p>
        </p:txBody>
      </p:sp>
    </p:spTree>
    <p:extLst>
      <p:ext uri="{BB962C8B-B14F-4D97-AF65-F5344CB8AC3E}">
        <p14:creationId xmlns:p14="http://schemas.microsoft.com/office/powerpoint/2010/main" val="409183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A0686-E3DE-1266-7989-3688CE8112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85723B-FDE1-2221-0A3E-623965B2ADF0}"/>
              </a:ext>
            </a:extLst>
          </p:cNvPr>
          <p:cNvSpPr>
            <a:spLocks noGrp="1"/>
          </p:cNvSpPr>
          <p:nvPr>
            <p:ph type="body" sz="quarter" idx="10"/>
          </p:nvPr>
        </p:nvSpPr>
        <p:spPr>
          <a:xfrm>
            <a:off x="1238249" y="3124939"/>
            <a:ext cx="10142923" cy="3009531"/>
          </a:xfrm>
        </p:spPr>
        <p:txBody>
          <a:bodyPr>
            <a:normAutofit/>
          </a:bodyPr>
          <a:lstStyle/>
          <a:p>
            <a:pPr marL="514350" indent="-514350">
              <a:lnSpc>
                <a:spcPct val="100000"/>
              </a:lnSpc>
              <a:spcBef>
                <a:spcPts val="0"/>
              </a:spcBef>
              <a:buFont typeface="+mj-lt"/>
              <a:buAutoNum type="alphaLcParenR"/>
            </a:pPr>
            <a:r>
              <a:rPr lang="en-GB" dirty="0"/>
              <a:t>Take the clothes back and ask to speak to the manager?</a:t>
            </a:r>
          </a:p>
          <a:p>
            <a:pPr marL="514350" indent="-514350">
              <a:lnSpc>
                <a:spcPct val="100000"/>
              </a:lnSpc>
              <a:spcBef>
                <a:spcPts val="0"/>
              </a:spcBef>
              <a:buFont typeface="+mj-lt"/>
              <a:buAutoNum type="alphaLcParenR"/>
            </a:pPr>
            <a:r>
              <a:rPr lang="en-GB" dirty="0"/>
              <a:t>Do nothing – Cambodia is thousands of miles away and you don’t know anyone who lives there.</a:t>
            </a:r>
          </a:p>
          <a:p>
            <a:pPr marL="514350" indent="-514350">
              <a:lnSpc>
                <a:spcPct val="100000"/>
              </a:lnSpc>
              <a:spcBef>
                <a:spcPts val="0"/>
              </a:spcBef>
              <a:buFont typeface="+mj-lt"/>
              <a:buAutoNum type="alphaLcParenR"/>
            </a:pPr>
            <a:r>
              <a:rPr lang="en-GB" dirty="0"/>
              <a:t>Do nothing, but feel guilty about it?</a:t>
            </a:r>
          </a:p>
          <a:p>
            <a:pPr marL="514350" indent="-514350">
              <a:lnSpc>
                <a:spcPct val="100000"/>
              </a:lnSpc>
              <a:spcBef>
                <a:spcPts val="0"/>
              </a:spcBef>
              <a:buFont typeface="+mj-lt"/>
              <a:buAutoNum type="alphaLcParenR"/>
            </a:pPr>
            <a:r>
              <a:rPr lang="en-GB" dirty="0"/>
              <a:t>Find out about the supply chain of the shop and what their policy is about workers’ rights and modern-day slavery?</a:t>
            </a:r>
          </a:p>
        </p:txBody>
      </p:sp>
      <p:sp>
        <p:nvSpPr>
          <p:cNvPr id="9" name="Rectangle: Rounded Corners 8">
            <a:extLst>
              <a:ext uri="{FF2B5EF4-FFF2-40B4-BE49-F238E27FC236}">
                <a16:creationId xmlns:a16="http://schemas.microsoft.com/office/drawing/2014/main" id="{D69C99B7-641E-9C69-D26B-2C2B1D783AE9}"/>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 go shopping and get a load of new clothes for not very much money. Then you see a video on social media about the collapse of a factory in Cambodia, a factory which made garments from the shop where you bought your new clothes.</a:t>
            </a:r>
          </a:p>
        </p:txBody>
      </p:sp>
      <p:sp>
        <p:nvSpPr>
          <p:cNvPr id="3" name="TextBox 2">
            <a:extLst>
              <a:ext uri="{FF2B5EF4-FFF2-40B4-BE49-F238E27FC236}">
                <a16:creationId xmlns:a16="http://schemas.microsoft.com/office/drawing/2014/main" id="{3E063C76-02BC-F1B7-62CF-B2AF91D952C7}"/>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291141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67954-5A7D-6CFD-CFC6-AF58817E8A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BC4DEC-841D-EC0B-4B91-31FD02A6157D}"/>
              </a:ext>
            </a:extLst>
          </p:cNvPr>
          <p:cNvSpPr>
            <a:spLocks noGrp="1"/>
          </p:cNvSpPr>
          <p:nvPr>
            <p:ph type="body" sz="quarter" idx="10"/>
          </p:nvPr>
        </p:nvSpPr>
        <p:spPr>
          <a:xfrm>
            <a:off x="1238249" y="3124939"/>
            <a:ext cx="10142923" cy="3009531"/>
          </a:xfrm>
        </p:spPr>
        <p:txBody>
          <a:bodyPr>
            <a:normAutofit fontScale="92500" lnSpcReduction="10000"/>
          </a:bodyPr>
          <a:lstStyle/>
          <a:p>
            <a:pPr marL="514350" indent="-514350">
              <a:lnSpc>
                <a:spcPct val="110000"/>
              </a:lnSpc>
              <a:spcBef>
                <a:spcPts val="0"/>
              </a:spcBef>
              <a:buFont typeface="+mj-lt"/>
              <a:buAutoNum type="alphaLcParenR"/>
            </a:pPr>
            <a:r>
              <a:rPr lang="en-GB" dirty="0"/>
              <a:t>Work together to start a campaign about the discrimination your friend has experienced?</a:t>
            </a:r>
          </a:p>
          <a:p>
            <a:pPr marL="514350" indent="-514350">
              <a:lnSpc>
                <a:spcPct val="110000"/>
              </a:lnSpc>
              <a:spcBef>
                <a:spcPts val="0"/>
              </a:spcBef>
              <a:buFont typeface="+mj-lt"/>
              <a:buAutoNum type="alphaLcParenR"/>
            </a:pPr>
            <a:r>
              <a:rPr lang="en-GB" dirty="0"/>
              <a:t>Tell them they’re making it up – it’s never happened to you?</a:t>
            </a:r>
          </a:p>
          <a:p>
            <a:pPr marL="514350" indent="-514350">
              <a:lnSpc>
                <a:spcPct val="110000"/>
              </a:lnSpc>
              <a:spcBef>
                <a:spcPts val="0"/>
              </a:spcBef>
              <a:buFont typeface="+mj-lt"/>
              <a:buAutoNum type="alphaLcParenR"/>
            </a:pPr>
            <a:r>
              <a:rPr lang="en-GB" dirty="0"/>
              <a:t>Tell them to forget about it. If they’ve never stolen anything, they’ve got nothing to worry about?</a:t>
            </a:r>
          </a:p>
          <a:p>
            <a:pPr marL="514350" indent="-514350">
              <a:lnSpc>
                <a:spcPct val="110000"/>
              </a:lnSpc>
              <a:spcBef>
                <a:spcPts val="0"/>
              </a:spcBef>
              <a:buFont typeface="+mj-lt"/>
              <a:buAutoNum type="alphaLcParenR"/>
            </a:pPr>
            <a:r>
              <a:rPr lang="en-GB" dirty="0"/>
              <a:t>Go back to the shop and demand an explanation from the security guard?</a:t>
            </a:r>
          </a:p>
        </p:txBody>
      </p:sp>
      <p:sp>
        <p:nvSpPr>
          <p:cNvPr id="9" name="Rectangle: Rounded Corners 8">
            <a:extLst>
              <a:ext uri="{FF2B5EF4-FFF2-40B4-BE49-F238E27FC236}">
                <a16:creationId xmlns:a16="http://schemas.microsoft.com/office/drawing/2014/main" id="{783C6B65-6B67-B6F8-E352-716848B37AF4}"/>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baseline="0" dirty="0">
                <a:solidFill>
                  <a:schemeClr val="bg1"/>
                </a:solidFill>
                <a:latin typeface="Outfit"/>
              </a:rPr>
              <a:t>Your mate gets stopped leaving a shop by a security guard, who asks to see their receipt for what they’ve got in their bag. They look humiliated and outside the shop they tell you that this is the third time this has happened to them this month, even though they’ve never stolen anything in their life.</a:t>
            </a:r>
          </a:p>
        </p:txBody>
      </p:sp>
      <p:sp>
        <p:nvSpPr>
          <p:cNvPr id="3" name="TextBox 2">
            <a:extLst>
              <a:ext uri="{FF2B5EF4-FFF2-40B4-BE49-F238E27FC236}">
                <a16:creationId xmlns:a16="http://schemas.microsoft.com/office/drawing/2014/main" id="{C7FB8382-F53D-FEB2-1D99-3BC5552707AE}"/>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53855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ADCA8-BFDC-AC8D-B3D1-CEE27E76F819}"/>
              </a:ext>
            </a:extLst>
          </p:cNvPr>
          <p:cNvSpPr>
            <a:spLocks noGrp="1"/>
          </p:cNvSpPr>
          <p:nvPr>
            <p:ph type="body" sz="quarter" idx="10"/>
          </p:nvPr>
        </p:nvSpPr>
        <p:spPr>
          <a:xfrm>
            <a:off x="1287780" y="2247583"/>
            <a:ext cx="9463078" cy="3664945"/>
          </a:xfrm>
        </p:spPr>
        <p:txBody>
          <a:bodyPr>
            <a:normAutofit/>
          </a:bodyPr>
          <a:lstStyle/>
          <a:p>
            <a:pPr>
              <a:lnSpc>
                <a:spcPct val="100000"/>
              </a:lnSpc>
            </a:pPr>
            <a:r>
              <a:rPr lang="en-GB" dirty="0"/>
              <a:t>Even if you could see there was an option that was the right thing to do, was it easy to choose that option?</a:t>
            </a:r>
          </a:p>
          <a:p>
            <a:pPr>
              <a:lnSpc>
                <a:spcPct val="100000"/>
              </a:lnSpc>
            </a:pPr>
            <a:r>
              <a:rPr lang="en-GB" dirty="0"/>
              <a:t>Did you think of other ways to act in each situation? </a:t>
            </a:r>
            <a:br>
              <a:rPr lang="en-GB" dirty="0"/>
            </a:br>
            <a:r>
              <a:rPr lang="en-GB" dirty="0"/>
              <a:t>What would you have done differently?</a:t>
            </a:r>
          </a:p>
          <a:p>
            <a:pPr>
              <a:lnSpc>
                <a:spcPct val="100000"/>
              </a:lnSpc>
            </a:pPr>
            <a:r>
              <a:rPr lang="en-GB" dirty="0"/>
              <a:t>What stops us from confronting the problems in the world, especially if we are part of the problem?</a:t>
            </a:r>
          </a:p>
        </p:txBody>
      </p:sp>
      <p:sp>
        <p:nvSpPr>
          <p:cNvPr id="3" name="Title 2">
            <a:extLst>
              <a:ext uri="{FF2B5EF4-FFF2-40B4-BE49-F238E27FC236}">
                <a16:creationId xmlns:a16="http://schemas.microsoft.com/office/drawing/2014/main" id="{C8504D76-E0B0-E4C3-B74E-A1560F4DD1BF}"/>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3332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3467-E053-5E6E-7F3D-E7FC25873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133E4-ADFA-5E67-FF6C-B7F848455CF3}"/>
              </a:ext>
            </a:extLst>
          </p:cNvPr>
          <p:cNvSpPr>
            <a:spLocks noGrp="1"/>
          </p:cNvSpPr>
          <p:nvPr>
            <p:ph type="title"/>
          </p:nvPr>
        </p:nvSpPr>
        <p:spPr>
          <a:xfrm>
            <a:off x="946952" y="3931285"/>
            <a:ext cx="10298096" cy="1325563"/>
          </a:xfrm>
        </p:spPr>
        <p:txBody>
          <a:bodyPr/>
          <a:lstStyle/>
          <a:p>
            <a:r>
              <a:rPr lang="en-GB" dirty="0"/>
              <a:t>Newspapers</a:t>
            </a:r>
          </a:p>
        </p:txBody>
      </p:sp>
    </p:spTree>
    <p:extLst>
      <p:ext uri="{BB962C8B-B14F-4D97-AF65-F5344CB8AC3E}">
        <p14:creationId xmlns:p14="http://schemas.microsoft.com/office/powerpoint/2010/main" val="248729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1FAA-848F-5DF6-C753-9290BB55DA35}"/>
              </a:ext>
            </a:extLst>
          </p:cNvPr>
          <p:cNvSpPr>
            <a:spLocks noGrp="1"/>
          </p:cNvSpPr>
          <p:nvPr>
            <p:ph type="title"/>
          </p:nvPr>
        </p:nvSpPr>
        <p:spPr>
          <a:xfrm>
            <a:off x="1088994" y="1091954"/>
            <a:ext cx="10014012" cy="4181382"/>
          </a:xfrm>
        </p:spPr>
        <p:txBody>
          <a:bodyPr/>
          <a:lstStyle/>
          <a:p>
            <a:r>
              <a:rPr lang="en-GB" dirty="0"/>
              <a:t>“We can change the world and make it a better place. It is in our hands to make a difference.”</a:t>
            </a:r>
          </a:p>
        </p:txBody>
      </p:sp>
      <p:sp>
        <p:nvSpPr>
          <p:cNvPr id="3" name="Title 1">
            <a:extLst>
              <a:ext uri="{FF2B5EF4-FFF2-40B4-BE49-F238E27FC236}">
                <a16:creationId xmlns:a16="http://schemas.microsoft.com/office/drawing/2014/main" id="{1A1520B8-1BF9-F40A-6905-A4E4331F20E0}"/>
              </a:ext>
            </a:extLst>
          </p:cNvPr>
          <p:cNvSpPr txBox="1">
            <a:spLocks/>
          </p:cNvSpPr>
          <p:nvPr/>
        </p:nvSpPr>
        <p:spPr>
          <a:xfrm>
            <a:off x="6498454" y="5081726"/>
            <a:ext cx="4604552" cy="5962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gn="r"/>
            <a:r>
              <a:rPr lang="en-GB" sz="4000" b="0" i="1" dirty="0"/>
              <a:t>– Nelson Mandela</a:t>
            </a:r>
          </a:p>
        </p:txBody>
      </p:sp>
    </p:spTree>
    <p:extLst>
      <p:ext uri="{BB962C8B-B14F-4D97-AF65-F5344CB8AC3E}">
        <p14:creationId xmlns:p14="http://schemas.microsoft.com/office/powerpoint/2010/main" val="188698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852A5-2A86-4F24-8A1E-4CDCEF4B9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99712-23D1-837D-6CE8-9F5A6D39C1B7}"/>
              </a:ext>
            </a:extLst>
          </p:cNvPr>
          <p:cNvSpPr>
            <a:spLocks noGrp="1"/>
          </p:cNvSpPr>
          <p:nvPr>
            <p:ph type="title"/>
          </p:nvPr>
        </p:nvSpPr>
        <p:spPr>
          <a:xfrm>
            <a:off x="946952" y="3931285"/>
            <a:ext cx="10298096" cy="1325563"/>
          </a:xfrm>
        </p:spPr>
        <p:txBody>
          <a:bodyPr/>
          <a:lstStyle/>
          <a:p>
            <a:r>
              <a:rPr lang="en-GB" dirty="0"/>
              <a:t>You be the judge</a:t>
            </a:r>
          </a:p>
        </p:txBody>
      </p:sp>
    </p:spTree>
    <p:extLst>
      <p:ext uri="{BB962C8B-B14F-4D97-AF65-F5344CB8AC3E}">
        <p14:creationId xmlns:p14="http://schemas.microsoft.com/office/powerpoint/2010/main" val="277045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41F8D1-CE93-FAE1-E7F5-8433C6361EE7}"/>
              </a:ext>
            </a:extLst>
          </p:cNvPr>
          <p:cNvSpPr>
            <a:spLocks noGrp="1"/>
          </p:cNvSpPr>
          <p:nvPr>
            <p:ph type="body" sz="quarter" idx="10"/>
          </p:nvPr>
        </p:nvSpPr>
        <p:spPr/>
        <p:txBody>
          <a:bodyPr>
            <a:normAutofit lnSpcReduction="10000"/>
          </a:bodyPr>
          <a:lstStyle/>
          <a:p>
            <a:r>
              <a:rPr lang="en-GB" dirty="0"/>
              <a:t>Complete the sentence: </a:t>
            </a:r>
          </a:p>
          <a:p>
            <a:r>
              <a:rPr lang="en-GB" dirty="0"/>
              <a:t>‘I long for a world where…’</a:t>
            </a:r>
          </a:p>
        </p:txBody>
      </p:sp>
    </p:spTree>
    <p:extLst>
      <p:ext uri="{BB962C8B-B14F-4D97-AF65-F5344CB8AC3E}">
        <p14:creationId xmlns:p14="http://schemas.microsoft.com/office/powerpoint/2010/main" val="425624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F3D9-494C-CB98-F979-40DD1C1A33D4}"/>
              </a:ext>
            </a:extLst>
          </p:cNvPr>
          <p:cNvSpPr>
            <a:spLocks noGrp="1"/>
          </p:cNvSpPr>
          <p:nvPr>
            <p:ph type="title"/>
          </p:nvPr>
        </p:nvSpPr>
        <p:spPr>
          <a:xfrm>
            <a:off x="1225119" y="3029426"/>
            <a:ext cx="9934112" cy="799148"/>
          </a:xfrm>
        </p:spPr>
        <p:txBody>
          <a:bodyPr/>
          <a:lstStyle/>
          <a:p>
            <a:r>
              <a:rPr lang="en-GB" dirty="0"/>
              <a:t>What is something you want to remember from this session?</a:t>
            </a:r>
          </a:p>
        </p:txBody>
      </p:sp>
    </p:spTree>
    <p:extLst>
      <p:ext uri="{BB962C8B-B14F-4D97-AF65-F5344CB8AC3E}">
        <p14:creationId xmlns:p14="http://schemas.microsoft.com/office/powerpoint/2010/main" val="120640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092-32BD-DE60-E58A-6F6886A550B7}"/>
              </a:ext>
            </a:extLst>
          </p:cNvPr>
          <p:cNvSpPr>
            <a:spLocks noGrp="1"/>
          </p:cNvSpPr>
          <p:nvPr>
            <p:ph type="title"/>
          </p:nvPr>
        </p:nvSpPr>
        <p:spPr/>
        <p:txBody>
          <a:bodyPr/>
          <a:lstStyle/>
          <a:p>
            <a:r>
              <a:rPr lang="en-GB" dirty="0"/>
              <a:t>Three habits</a:t>
            </a:r>
          </a:p>
        </p:txBody>
      </p:sp>
      <p:sp>
        <p:nvSpPr>
          <p:cNvPr id="3" name="Text Placeholder 2">
            <a:extLst>
              <a:ext uri="{FF2B5EF4-FFF2-40B4-BE49-F238E27FC236}">
                <a16:creationId xmlns:a16="http://schemas.microsoft.com/office/drawing/2014/main" id="{E6A38F96-708F-18B4-7CA9-6487CA855348}"/>
              </a:ext>
            </a:extLst>
          </p:cNvPr>
          <p:cNvSpPr>
            <a:spLocks noGrp="1"/>
          </p:cNvSpPr>
          <p:nvPr>
            <p:ph type="body" sz="quarter" idx="10"/>
          </p:nvPr>
        </p:nvSpPr>
        <p:spPr>
          <a:xfrm>
            <a:off x="4840550" y="4496520"/>
            <a:ext cx="2526140" cy="924754"/>
          </a:xfrm>
        </p:spPr>
        <p:txBody>
          <a:bodyPr>
            <a:normAutofit/>
          </a:bodyPr>
          <a:lstStyle/>
          <a:p>
            <a:pPr>
              <a:lnSpc>
                <a:spcPct val="100000"/>
              </a:lnSpc>
              <a:spcBef>
                <a:spcPts val="0"/>
              </a:spcBef>
            </a:pPr>
            <a:r>
              <a:rPr lang="en-GB" sz="1600" b="1" dirty="0"/>
              <a:t>Encounter others with authenticity and confidence.</a:t>
            </a:r>
          </a:p>
        </p:txBody>
      </p:sp>
      <p:pic>
        <p:nvPicPr>
          <p:cNvPr id="7" name="Picture 6" descr="A white circle with blue and yellow text&#10;&#10;Description automatically generated">
            <a:extLst>
              <a:ext uri="{FF2B5EF4-FFF2-40B4-BE49-F238E27FC236}">
                <a16:creationId xmlns:a16="http://schemas.microsoft.com/office/drawing/2014/main" id="{CD8A5FA2-5A22-0951-9148-FFB332B1CE2F}"/>
              </a:ext>
            </a:extLst>
          </p:cNvPr>
          <p:cNvPicPr>
            <a:picLocks noChangeAspect="1"/>
          </p:cNvPicPr>
          <p:nvPr/>
        </p:nvPicPr>
        <p:blipFill>
          <a:blip r:embed="rId2"/>
          <a:stretch>
            <a:fillRect/>
          </a:stretch>
        </p:blipFill>
        <p:spPr>
          <a:xfrm>
            <a:off x="8193498" y="1985138"/>
            <a:ext cx="1792364" cy="1792364"/>
          </a:xfrm>
          <a:prstGeom prst="rect">
            <a:avLst/>
          </a:prstGeom>
        </p:spPr>
      </p:pic>
      <p:pic>
        <p:nvPicPr>
          <p:cNvPr id="9" name="Picture 8" descr="A white circle with yellow and red text&#10;&#10;Description automatically generated">
            <a:extLst>
              <a:ext uri="{FF2B5EF4-FFF2-40B4-BE49-F238E27FC236}">
                <a16:creationId xmlns:a16="http://schemas.microsoft.com/office/drawing/2014/main" id="{5195D79E-370C-7EE4-56F4-B30D453E9BF9}"/>
              </a:ext>
            </a:extLst>
          </p:cNvPr>
          <p:cNvPicPr>
            <a:picLocks noChangeAspect="1"/>
          </p:cNvPicPr>
          <p:nvPr/>
        </p:nvPicPr>
        <p:blipFill>
          <a:blip r:embed="rId3"/>
          <a:stretch>
            <a:fillRect/>
          </a:stretch>
        </p:blipFill>
        <p:spPr>
          <a:xfrm>
            <a:off x="2221378" y="1985138"/>
            <a:ext cx="1792364" cy="1792364"/>
          </a:xfrm>
          <a:prstGeom prst="rect">
            <a:avLst/>
          </a:prstGeom>
        </p:spPr>
      </p:pic>
      <p:pic>
        <p:nvPicPr>
          <p:cNvPr id="11" name="Picture 10" descr="A white circle with red and yellow text&#10;&#10;Description automatically generated">
            <a:extLst>
              <a:ext uri="{FF2B5EF4-FFF2-40B4-BE49-F238E27FC236}">
                <a16:creationId xmlns:a16="http://schemas.microsoft.com/office/drawing/2014/main" id="{F02CC35F-CD0B-28C2-4C84-C72BAD32CF3C}"/>
              </a:ext>
            </a:extLst>
          </p:cNvPr>
          <p:cNvPicPr>
            <a:picLocks noChangeAspect="1"/>
          </p:cNvPicPr>
          <p:nvPr/>
        </p:nvPicPr>
        <p:blipFill>
          <a:blip r:embed="rId4"/>
          <a:stretch>
            <a:fillRect/>
          </a:stretch>
        </p:blipFill>
        <p:spPr>
          <a:xfrm>
            <a:off x="5207438" y="1985138"/>
            <a:ext cx="1792364" cy="1792364"/>
          </a:xfrm>
          <a:prstGeom prst="rect">
            <a:avLst/>
          </a:prstGeom>
        </p:spPr>
      </p:pic>
      <p:sp>
        <p:nvSpPr>
          <p:cNvPr id="12" name="Text Placeholder 2">
            <a:extLst>
              <a:ext uri="{FF2B5EF4-FFF2-40B4-BE49-F238E27FC236}">
                <a16:creationId xmlns:a16="http://schemas.microsoft.com/office/drawing/2014/main" id="{2373A858-88FE-A6B0-4EBB-55B85529CDCC}"/>
              </a:ext>
            </a:extLst>
          </p:cNvPr>
          <p:cNvSpPr txBox="1">
            <a:spLocks/>
          </p:cNvSpPr>
          <p:nvPr/>
        </p:nvSpPr>
        <p:spPr>
          <a:xfrm>
            <a:off x="1854490" y="4496520"/>
            <a:ext cx="2526140"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Listen to others’ stories and see the world through their eyes.</a:t>
            </a:r>
          </a:p>
        </p:txBody>
      </p:sp>
      <p:sp>
        <p:nvSpPr>
          <p:cNvPr id="13" name="Text Placeholder 2">
            <a:extLst>
              <a:ext uri="{FF2B5EF4-FFF2-40B4-BE49-F238E27FC236}">
                <a16:creationId xmlns:a16="http://schemas.microsoft.com/office/drawing/2014/main" id="{A3694844-2392-5207-E9EE-9421ECD9F8B7}"/>
              </a:ext>
            </a:extLst>
          </p:cNvPr>
          <p:cNvSpPr txBox="1">
            <a:spLocks/>
          </p:cNvSpPr>
          <p:nvPr/>
        </p:nvSpPr>
        <p:spPr>
          <a:xfrm>
            <a:off x="7751843" y="4506732"/>
            <a:ext cx="2675673" cy="1105096"/>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Find hope and opportunity in the places where we long to see changes.</a:t>
            </a:r>
          </a:p>
        </p:txBody>
      </p:sp>
      <p:sp>
        <p:nvSpPr>
          <p:cNvPr id="5" name="Rectangle: Rounded Corners 4">
            <a:extLst>
              <a:ext uri="{FF2B5EF4-FFF2-40B4-BE49-F238E27FC236}">
                <a16:creationId xmlns:a16="http://schemas.microsoft.com/office/drawing/2014/main" id="{3FDB78BB-2667-DBF1-BDFB-CC61A695F968}"/>
              </a:ext>
            </a:extLst>
          </p:cNvPr>
          <p:cNvSpPr/>
          <p:nvPr/>
        </p:nvSpPr>
        <p:spPr>
          <a:xfrm>
            <a:off x="2272711" y="3946070"/>
            <a:ext cx="1689698" cy="392094"/>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D6921"/>
                </a:solidFill>
                <a:latin typeface="Outfit" pitchFamily="2" charset="0"/>
              </a:rPr>
              <a:t>Wonder why</a:t>
            </a:r>
          </a:p>
        </p:txBody>
      </p:sp>
      <p:sp>
        <p:nvSpPr>
          <p:cNvPr id="8" name="Rectangle: Rounded Corners 7">
            <a:extLst>
              <a:ext uri="{FF2B5EF4-FFF2-40B4-BE49-F238E27FC236}">
                <a16:creationId xmlns:a16="http://schemas.microsoft.com/office/drawing/2014/main" id="{EC9BB7E0-732C-5B24-F0EE-596492AD273E}"/>
              </a:ext>
            </a:extLst>
          </p:cNvPr>
          <p:cNvSpPr/>
          <p:nvPr/>
        </p:nvSpPr>
        <p:spPr>
          <a:xfrm>
            <a:off x="5485882" y="3946070"/>
            <a:ext cx="1235476" cy="392094"/>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A72327"/>
                </a:solidFill>
                <a:latin typeface="Outfit" pitchFamily="2" charset="0"/>
              </a:rPr>
              <a:t>Be real</a:t>
            </a:r>
          </a:p>
        </p:txBody>
      </p:sp>
      <p:sp>
        <p:nvSpPr>
          <p:cNvPr id="10" name="Rectangle: Rounded Corners 9">
            <a:extLst>
              <a:ext uri="{FF2B5EF4-FFF2-40B4-BE49-F238E27FC236}">
                <a16:creationId xmlns:a16="http://schemas.microsoft.com/office/drawing/2014/main" id="{EBAA9C2F-AC95-26B5-C9F0-270C2C019D66}"/>
              </a:ext>
            </a:extLst>
          </p:cNvPr>
          <p:cNvSpPr/>
          <p:nvPr/>
        </p:nvSpPr>
        <p:spPr>
          <a:xfrm>
            <a:off x="8146658" y="3946070"/>
            <a:ext cx="1886042" cy="392094"/>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28C"/>
                </a:solidFill>
                <a:latin typeface="Outfit" pitchFamily="2" charset="0"/>
              </a:rPr>
              <a:t>Hope together</a:t>
            </a:r>
          </a:p>
        </p:txBody>
      </p:sp>
    </p:spTree>
    <p:extLst>
      <p:ext uri="{BB962C8B-B14F-4D97-AF65-F5344CB8AC3E}">
        <p14:creationId xmlns:p14="http://schemas.microsoft.com/office/powerpoint/2010/main" val="196926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7D84-CCA0-997E-F297-181C008C1065}"/>
              </a:ext>
            </a:extLst>
          </p:cNvPr>
          <p:cNvSpPr>
            <a:spLocks noGrp="1"/>
          </p:cNvSpPr>
          <p:nvPr>
            <p:ph type="title"/>
          </p:nvPr>
        </p:nvSpPr>
        <p:spPr/>
        <p:txBody>
          <a:bodyPr/>
          <a:lstStyle/>
          <a:p>
            <a:r>
              <a:rPr lang="en-GB" dirty="0"/>
              <a:t>Prayer and reflection</a:t>
            </a:r>
          </a:p>
        </p:txBody>
      </p:sp>
      <p:sp>
        <p:nvSpPr>
          <p:cNvPr id="3" name="Text Placeholder 2">
            <a:extLst>
              <a:ext uri="{FF2B5EF4-FFF2-40B4-BE49-F238E27FC236}">
                <a16:creationId xmlns:a16="http://schemas.microsoft.com/office/drawing/2014/main" id="{9350955A-1109-95C5-6E21-A7179C18867B}"/>
              </a:ext>
            </a:extLst>
          </p:cNvPr>
          <p:cNvSpPr>
            <a:spLocks noGrp="1"/>
          </p:cNvSpPr>
          <p:nvPr>
            <p:ph type="body" sz="quarter" idx="10"/>
          </p:nvPr>
        </p:nvSpPr>
        <p:spPr>
          <a:xfrm>
            <a:off x="3344485" y="2746488"/>
            <a:ext cx="7415252" cy="2624504"/>
          </a:xfrm>
        </p:spPr>
        <p:txBody>
          <a:bodyPr/>
          <a:lstStyle/>
          <a:p>
            <a:pPr>
              <a:lnSpc>
                <a:spcPct val="100000"/>
              </a:lnSpc>
              <a:spcBef>
                <a:spcPts val="0"/>
              </a:spcBef>
            </a:pPr>
            <a:r>
              <a:rPr lang="en-GB" sz="2400" dirty="0"/>
              <a:t>Loving God, fill us with your Spirit now.</a:t>
            </a:r>
          </a:p>
          <a:p>
            <a:pPr>
              <a:lnSpc>
                <a:spcPct val="100000"/>
              </a:lnSpc>
              <a:spcBef>
                <a:spcPts val="0"/>
              </a:spcBef>
            </a:pPr>
            <a:endParaRPr lang="en-GB" sz="700" dirty="0"/>
          </a:p>
          <a:p>
            <a:pPr>
              <a:lnSpc>
                <a:spcPct val="100000"/>
              </a:lnSpc>
              <a:spcBef>
                <a:spcPts val="0"/>
              </a:spcBef>
            </a:pPr>
            <a:r>
              <a:rPr lang="en-GB" sz="2400" b="1" dirty="0"/>
              <a:t>We think about the stories we have heard about the transformation of injustice.</a:t>
            </a:r>
          </a:p>
          <a:p>
            <a:pPr>
              <a:lnSpc>
                <a:spcPct val="100000"/>
              </a:lnSpc>
              <a:spcBef>
                <a:spcPts val="0"/>
              </a:spcBef>
            </a:pPr>
            <a:endParaRPr lang="en-GB" sz="700" b="1" dirty="0"/>
          </a:p>
          <a:p>
            <a:pPr>
              <a:lnSpc>
                <a:spcPct val="100000"/>
              </a:lnSpc>
              <a:spcBef>
                <a:spcPts val="0"/>
              </a:spcBef>
            </a:pPr>
            <a:r>
              <a:rPr lang="en-GB" sz="2400" dirty="0"/>
              <a:t>Help us to </a:t>
            </a:r>
            <a:r>
              <a:rPr lang="en-GB" sz="2400" b="1" dirty="0">
                <a:solidFill>
                  <a:srgbClr val="A72327"/>
                </a:solidFill>
              </a:rPr>
              <a:t>be curious </a:t>
            </a:r>
            <a:r>
              <a:rPr lang="en-GB" sz="2400" dirty="0"/>
              <a:t>about others’ stories – listening as often as we speak.</a:t>
            </a:r>
          </a:p>
          <a:p>
            <a:pPr>
              <a:lnSpc>
                <a:spcPct val="100000"/>
              </a:lnSpc>
              <a:spcBef>
                <a:spcPts val="0"/>
              </a:spcBef>
            </a:pPr>
            <a:endParaRPr lang="en-GB" sz="700" dirty="0"/>
          </a:p>
        </p:txBody>
      </p:sp>
    </p:spTree>
    <p:extLst>
      <p:ext uri="{BB962C8B-B14F-4D97-AF65-F5344CB8AC3E}">
        <p14:creationId xmlns:p14="http://schemas.microsoft.com/office/powerpoint/2010/main" val="165785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6312D-3FCB-3A87-F647-CB78EA0447CF}"/>
              </a:ext>
            </a:extLst>
          </p:cNvPr>
          <p:cNvSpPr>
            <a:spLocks noGrp="1"/>
          </p:cNvSpPr>
          <p:nvPr>
            <p:ph type="body" sz="quarter" idx="10"/>
          </p:nvPr>
        </p:nvSpPr>
        <p:spPr>
          <a:xfrm>
            <a:off x="3426781" y="1340528"/>
            <a:ext cx="7510508" cy="4438834"/>
          </a:xfrm>
        </p:spPr>
        <p:txBody>
          <a:bodyPr/>
          <a:lstStyle/>
          <a:p>
            <a:pPr>
              <a:lnSpc>
                <a:spcPct val="100000"/>
              </a:lnSpc>
              <a:spcBef>
                <a:spcPts val="0"/>
              </a:spcBef>
            </a:pPr>
            <a:r>
              <a:rPr lang="en-GB" sz="2400" b="1" dirty="0"/>
              <a:t>We think about what we have learnt about recognising the injustice experienced by many.</a:t>
            </a:r>
          </a:p>
          <a:p>
            <a:pPr>
              <a:lnSpc>
                <a:spcPct val="100000"/>
              </a:lnSpc>
              <a:spcBef>
                <a:spcPts val="0"/>
              </a:spcBef>
            </a:pPr>
            <a:endParaRPr lang="en-GB" sz="700" b="1" dirty="0"/>
          </a:p>
          <a:p>
            <a:pPr>
              <a:lnSpc>
                <a:spcPct val="100000"/>
              </a:lnSpc>
              <a:spcBef>
                <a:spcPts val="0"/>
              </a:spcBef>
            </a:pPr>
            <a:r>
              <a:rPr lang="en-GB" sz="2400" dirty="0"/>
              <a:t>Give us the courage to </a:t>
            </a:r>
            <a:r>
              <a:rPr lang="en-GB" sz="2400" b="1" dirty="0">
                <a:solidFill>
                  <a:srgbClr val="A72327"/>
                </a:solidFill>
              </a:rPr>
              <a:t>be present </a:t>
            </a:r>
            <a:r>
              <a:rPr lang="en-GB" sz="2400" dirty="0"/>
              <a:t>– showing up and sticking around.</a:t>
            </a:r>
          </a:p>
          <a:p>
            <a:pPr>
              <a:lnSpc>
                <a:spcPct val="100000"/>
              </a:lnSpc>
              <a:spcBef>
                <a:spcPts val="0"/>
              </a:spcBef>
            </a:pPr>
            <a:endParaRPr lang="en-GB" sz="700" dirty="0"/>
          </a:p>
          <a:p>
            <a:pPr>
              <a:lnSpc>
                <a:spcPct val="100000"/>
              </a:lnSpc>
              <a:spcBef>
                <a:spcPts val="0"/>
              </a:spcBef>
            </a:pPr>
            <a:r>
              <a:rPr lang="en-GB" sz="2400" b="1" dirty="0"/>
              <a:t>We think about the things we have learned about pursuing justice in this session.</a:t>
            </a:r>
          </a:p>
          <a:p>
            <a:pPr>
              <a:lnSpc>
                <a:spcPct val="100000"/>
              </a:lnSpc>
              <a:spcBef>
                <a:spcPts val="0"/>
              </a:spcBef>
            </a:pPr>
            <a:endParaRPr lang="en-GB" sz="700" b="1" dirty="0"/>
          </a:p>
          <a:p>
            <a:pPr>
              <a:lnSpc>
                <a:spcPct val="100000"/>
              </a:lnSpc>
              <a:spcBef>
                <a:spcPts val="0"/>
              </a:spcBef>
            </a:pPr>
            <a:r>
              <a:rPr lang="en-GB" sz="2400" dirty="0"/>
              <a:t>Inspire us to </a:t>
            </a:r>
            <a:r>
              <a:rPr lang="en-GB" sz="2400" b="1" dirty="0">
                <a:solidFill>
                  <a:srgbClr val="A72327"/>
                </a:solidFill>
              </a:rPr>
              <a:t>reimagine</a:t>
            </a:r>
            <a:r>
              <a:rPr lang="en-GB" sz="2400" dirty="0"/>
              <a:t> what’s possible – finding hope, knowing that you can transform all things.</a:t>
            </a:r>
          </a:p>
          <a:p>
            <a:pPr>
              <a:lnSpc>
                <a:spcPct val="100000"/>
              </a:lnSpc>
              <a:spcBef>
                <a:spcPts val="0"/>
              </a:spcBef>
            </a:pPr>
            <a:endParaRPr lang="en-GB" sz="700" dirty="0"/>
          </a:p>
          <a:p>
            <a:pPr>
              <a:lnSpc>
                <a:spcPct val="100000"/>
              </a:lnSpc>
              <a:spcBef>
                <a:spcPts val="0"/>
              </a:spcBef>
            </a:pPr>
            <a:r>
              <a:rPr lang="en-GB" sz="2400" dirty="0"/>
              <a:t>In Jesus’ name. Amen</a:t>
            </a:r>
          </a:p>
        </p:txBody>
      </p:sp>
    </p:spTree>
    <p:extLst>
      <p:ext uri="{BB962C8B-B14F-4D97-AF65-F5344CB8AC3E}">
        <p14:creationId xmlns:p14="http://schemas.microsoft.com/office/powerpoint/2010/main" val="271973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77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D119D28-44FA-827C-5362-C4007E90CAAD}"/>
              </a:ext>
            </a:extLst>
          </p:cNvPr>
          <p:cNvSpPr txBox="1"/>
          <p:nvPr/>
        </p:nvSpPr>
        <p:spPr>
          <a:xfrm>
            <a:off x="3173730" y="4512501"/>
            <a:ext cx="5844540" cy="873188"/>
          </a:xfrm>
          <a:prstGeom prst="rect">
            <a:avLst/>
          </a:prstGeom>
          <a:noFill/>
        </p:spPr>
        <p:txBody>
          <a:bodyPr wrap="square" rtlCol="0">
            <a:spAutoFit/>
          </a:bodyPr>
          <a:lstStyle/>
          <a:p>
            <a:pPr algn="ctr">
              <a:lnSpc>
                <a:spcPct val="120000"/>
              </a:lnSpc>
            </a:pPr>
            <a:r>
              <a:rPr lang="en-US" sz="2200" dirty="0">
                <a:latin typeface="Outfit" pitchFamily="2" charset="0"/>
              </a:rPr>
              <a:t>Add your image and ‘Send to back’. </a:t>
            </a:r>
            <a:br>
              <a:rPr lang="en-US" sz="2200" dirty="0">
                <a:latin typeface="Outfit" pitchFamily="2" charset="0"/>
              </a:rPr>
            </a:br>
            <a:r>
              <a:rPr lang="en-US" sz="2200" dirty="0">
                <a:latin typeface="Outfit" pitchFamily="2" charset="0"/>
              </a:rPr>
              <a:t>Using the green frame as a border</a:t>
            </a:r>
          </a:p>
        </p:txBody>
      </p:sp>
      <p:sp>
        <p:nvSpPr>
          <p:cNvPr id="6" name="Title 2">
            <a:extLst>
              <a:ext uri="{FF2B5EF4-FFF2-40B4-BE49-F238E27FC236}">
                <a16:creationId xmlns:a16="http://schemas.microsoft.com/office/drawing/2014/main" id="{DCA0286B-B07C-EDEA-D718-C6E6A1E266DB}"/>
              </a:ext>
            </a:extLst>
          </p:cNvPr>
          <p:cNvSpPr>
            <a:spLocks noGrp="1"/>
          </p:cNvSpPr>
          <p:nvPr>
            <p:ph type="title"/>
          </p:nvPr>
        </p:nvSpPr>
        <p:spPr>
          <a:xfrm>
            <a:off x="1531620" y="1390015"/>
            <a:ext cx="9227820" cy="873188"/>
          </a:xfrm>
        </p:spPr>
        <p:txBody>
          <a:bodyPr/>
          <a:lstStyle/>
          <a:p>
            <a:pPr algn="ctr"/>
            <a:r>
              <a:rPr lang="en-US" dirty="0"/>
              <a:t>Add your film</a:t>
            </a:r>
          </a:p>
        </p:txBody>
      </p:sp>
      <p:pic>
        <p:nvPicPr>
          <p:cNvPr id="8" name="Picture 7" descr="A black and white play button&#10;&#10;Description automatically generated">
            <a:extLst>
              <a:ext uri="{FF2B5EF4-FFF2-40B4-BE49-F238E27FC236}">
                <a16:creationId xmlns:a16="http://schemas.microsoft.com/office/drawing/2014/main" id="{A1690265-2592-A02A-677F-A43DD6BF1C45}"/>
              </a:ext>
            </a:extLst>
          </p:cNvPr>
          <p:cNvPicPr>
            <a:picLocks noChangeAspect="1"/>
          </p:cNvPicPr>
          <p:nvPr/>
        </p:nvPicPr>
        <p:blipFill>
          <a:blip r:embed="rId3"/>
          <a:stretch>
            <a:fillRect/>
          </a:stretch>
        </p:blipFill>
        <p:spPr>
          <a:xfrm>
            <a:off x="5057140" y="2780030"/>
            <a:ext cx="1297940" cy="1297940"/>
          </a:xfrm>
          <a:prstGeom prst="rect">
            <a:avLst/>
          </a:prstGeom>
        </p:spPr>
      </p:pic>
    </p:spTree>
    <p:extLst>
      <p:ext uri="{BB962C8B-B14F-4D97-AF65-F5344CB8AC3E}">
        <p14:creationId xmlns:p14="http://schemas.microsoft.com/office/powerpoint/2010/main" val="40694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3DE-2CC6-93EC-C044-C87BCE6BD60F}"/>
              </a:ext>
            </a:extLst>
          </p:cNvPr>
          <p:cNvSpPr>
            <a:spLocks noGrp="1"/>
          </p:cNvSpPr>
          <p:nvPr>
            <p:ph type="title"/>
          </p:nvPr>
        </p:nvSpPr>
        <p:spPr>
          <a:xfrm>
            <a:off x="1409233" y="2115639"/>
            <a:ext cx="9373533" cy="2626721"/>
          </a:xfrm>
        </p:spPr>
        <p:txBody>
          <a:bodyPr/>
          <a:lstStyle/>
          <a:p>
            <a:r>
              <a:rPr lang="en-GB" dirty="0"/>
              <a:t>What do we learn about justice in this film?</a:t>
            </a:r>
          </a:p>
        </p:txBody>
      </p:sp>
    </p:spTree>
    <p:extLst>
      <p:ext uri="{BB962C8B-B14F-4D97-AF65-F5344CB8AC3E}">
        <p14:creationId xmlns:p14="http://schemas.microsoft.com/office/powerpoint/2010/main" val="7439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FC7E-7710-6EC7-0353-DBB9C39824E5}"/>
              </a:ext>
            </a:extLst>
          </p:cNvPr>
          <p:cNvSpPr>
            <a:spLocks noGrp="1"/>
          </p:cNvSpPr>
          <p:nvPr>
            <p:ph type="title"/>
          </p:nvPr>
        </p:nvSpPr>
        <p:spPr/>
        <p:txBody>
          <a:bodyPr/>
          <a:lstStyle/>
          <a:p>
            <a:r>
              <a:rPr lang="en-GB" dirty="0"/>
              <a:t>Jesus and Zacchaeus</a:t>
            </a:r>
          </a:p>
        </p:txBody>
      </p:sp>
      <p:sp>
        <p:nvSpPr>
          <p:cNvPr id="3" name="Text Placeholder 2">
            <a:extLst>
              <a:ext uri="{FF2B5EF4-FFF2-40B4-BE49-F238E27FC236}">
                <a16:creationId xmlns:a16="http://schemas.microsoft.com/office/drawing/2014/main" id="{41CE5561-4B90-7584-FB54-0EEC89F57572}"/>
              </a:ext>
            </a:extLst>
          </p:cNvPr>
          <p:cNvSpPr>
            <a:spLocks noGrp="1"/>
          </p:cNvSpPr>
          <p:nvPr>
            <p:ph type="body" sz="quarter" idx="10"/>
          </p:nvPr>
        </p:nvSpPr>
        <p:spPr/>
        <p:txBody>
          <a:bodyPr/>
          <a:lstStyle/>
          <a:p>
            <a:r>
              <a:rPr lang="en-GB"/>
              <a:t>Luke 19:1-10</a:t>
            </a:r>
            <a:endParaRPr lang="en-GB" dirty="0"/>
          </a:p>
        </p:txBody>
      </p:sp>
    </p:spTree>
    <p:extLst>
      <p:ext uri="{BB962C8B-B14F-4D97-AF65-F5344CB8AC3E}">
        <p14:creationId xmlns:p14="http://schemas.microsoft.com/office/powerpoint/2010/main" val="384531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1E0A8-A290-971F-3343-3213BBBEF0B5}"/>
              </a:ext>
            </a:extLst>
          </p:cNvPr>
          <p:cNvSpPr>
            <a:spLocks noGrp="1"/>
          </p:cNvSpPr>
          <p:nvPr>
            <p:ph type="body" sz="quarter" idx="10"/>
          </p:nvPr>
        </p:nvSpPr>
        <p:spPr>
          <a:xfrm>
            <a:off x="1287781" y="2233928"/>
            <a:ext cx="9267769" cy="3554313"/>
          </a:xfrm>
        </p:spPr>
        <p:txBody>
          <a:bodyPr>
            <a:normAutofit/>
          </a:bodyPr>
          <a:lstStyle/>
          <a:p>
            <a:pPr>
              <a:lnSpc>
                <a:spcPct val="100000"/>
              </a:lnSpc>
            </a:pPr>
            <a:r>
              <a:rPr lang="en-GB" dirty="0"/>
              <a:t>In what ways had Zacchaeus contributed to injustice?</a:t>
            </a:r>
          </a:p>
          <a:p>
            <a:pPr>
              <a:lnSpc>
                <a:spcPct val="100000"/>
              </a:lnSpc>
            </a:pPr>
            <a:r>
              <a:rPr lang="en-GB" dirty="0"/>
              <a:t>Zacchaeus gives half his money to the poor and repays those he’s cheated four times as much. Is this a fair response? Why is making amends an important part of justice?</a:t>
            </a:r>
          </a:p>
          <a:p>
            <a:pPr>
              <a:lnSpc>
                <a:spcPct val="100000"/>
              </a:lnSpc>
            </a:pPr>
            <a:r>
              <a:rPr lang="en-GB" dirty="0"/>
              <a:t>How do you think Jesus’ actions help Zacchaeus to change his behaviour?</a:t>
            </a:r>
          </a:p>
        </p:txBody>
      </p:sp>
      <p:sp>
        <p:nvSpPr>
          <p:cNvPr id="3" name="Title 2">
            <a:extLst>
              <a:ext uri="{FF2B5EF4-FFF2-40B4-BE49-F238E27FC236}">
                <a16:creationId xmlns:a16="http://schemas.microsoft.com/office/drawing/2014/main" id="{E28F834B-7B1C-8CEA-F5F9-80AABC3B1490}"/>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56929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2903-E7AC-BFF8-23C9-97B0975FD2F2}"/>
              </a:ext>
            </a:extLst>
          </p:cNvPr>
          <p:cNvSpPr>
            <a:spLocks noGrp="1"/>
          </p:cNvSpPr>
          <p:nvPr>
            <p:ph type="title"/>
          </p:nvPr>
        </p:nvSpPr>
        <p:spPr/>
        <p:txBody>
          <a:bodyPr/>
          <a:lstStyle/>
          <a:p>
            <a:r>
              <a:rPr lang="en-GB" dirty="0"/>
              <a:t>Micah 6:8</a:t>
            </a:r>
          </a:p>
        </p:txBody>
      </p:sp>
      <p:sp>
        <p:nvSpPr>
          <p:cNvPr id="3" name="Text Placeholder 2">
            <a:extLst>
              <a:ext uri="{FF2B5EF4-FFF2-40B4-BE49-F238E27FC236}">
                <a16:creationId xmlns:a16="http://schemas.microsoft.com/office/drawing/2014/main" id="{4E5E1032-3CCF-8B43-0874-519F1FA1065A}"/>
              </a:ext>
            </a:extLst>
          </p:cNvPr>
          <p:cNvSpPr>
            <a:spLocks noGrp="1"/>
          </p:cNvSpPr>
          <p:nvPr>
            <p:ph type="body" sz="quarter" idx="10"/>
          </p:nvPr>
        </p:nvSpPr>
        <p:spPr/>
        <p:txBody>
          <a:bodyPr/>
          <a:lstStyle/>
          <a:p>
            <a:pPr>
              <a:lnSpc>
                <a:spcPct val="100000"/>
              </a:lnSpc>
            </a:pPr>
            <a:r>
              <a:rPr lang="en-GB" b="1" dirty="0"/>
              <a:t>“[W]hat does the Lord require of you but to do justice, and to love kindness, and to walk humbly with your God?”</a:t>
            </a:r>
          </a:p>
        </p:txBody>
      </p:sp>
    </p:spTree>
    <p:extLst>
      <p:ext uri="{BB962C8B-B14F-4D97-AF65-F5344CB8AC3E}">
        <p14:creationId xmlns:p14="http://schemas.microsoft.com/office/powerpoint/2010/main" val="347138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E04AD-908B-7F56-3364-489A310F83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C1DEB2-B2B9-D33F-60C3-FA762C3529AC}"/>
              </a:ext>
            </a:extLst>
          </p:cNvPr>
          <p:cNvSpPr>
            <a:spLocks noGrp="1"/>
          </p:cNvSpPr>
          <p:nvPr>
            <p:ph type="body" sz="quarter" idx="10"/>
          </p:nvPr>
        </p:nvSpPr>
        <p:spPr>
          <a:xfrm>
            <a:off x="1287781" y="2233928"/>
            <a:ext cx="9445322" cy="3554313"/>
          </a:xfrm>
        </p:spPr>
        <p:txBody>
          <a:bodyPr>
            <a:normAutofit lnSpcReduction="10000"/>
          </a:bodyPr>
          <a:lstStyle/>
          <a:p>
            <a:pPr>
              <a:lnSpc>
                <a:spcPct val="100000"/>
              </a:lnSpc>
            </a:pPr>
            <a:r>
              <a:rPr lang="en-GB" sz="3200" dirty="0"/>
              <a:t>What do you think it means to ‘do justice’ and why is this important?</a:t>
            </a:r>
          </a:p>
          <a:p>
            <a:pPr>
              <a:lnSpc>
                <a:spcPct val="100000"/>
              </a:lnSpc>
            </a:pPr>
            <a:r>
              <a:rPr lang="en-GB" sz="3200" dirty="0"/>
              <a:t>What have kindness and humility got to do with justice?</a:t>
            </a:r>
          </a:p>
          <a:p>
            <a:pPr>
              <a:lnSpc>
                <a:spcPct val="100000"/>
              </a:lnSpc>
            </a:pPr>
            <a:r>
              <a:rPr lang="en-GB" sz="3200" dirty="0"/>
              <a:t>Where do you see similar principles and values in other faiths, worldviews or cultures and community traditions?</a:t>
            </a:r>
          </a:p>
        </p:txBody>
      </p:sp>
      <p:sp>
        <p:nvSpPr>
          <p:cNvPr id="3" name="Title 2">
            <a:extLst>
              <a:ext uri="{FF2B5EF4-FFF2-40B4-BE49-F238E27FC236}">
                <a16:creationId xmlns:a16="http://schemas.microsoft.com/office/drawing/2014/main" id="{ACE84D0F-9A5D-6A51-DE64-415EDFEB7FA9}"/>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38039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0653-BE66-55CC-2A55-80FF45610588}"/>
              </a:ext>
            </a:extLst>
          </p:cNvPr>
          <p:cNvSpPr>
            <a:spLocks noGrp="1"/>
          </p:cNvSpPr>
          <p:nvPr>
            <p:ph type="title"/>
          </p:nvPr>
        </p:nvSpPr>
        <p:spPr/>
        <p:txBody>
          <a:bodyPr/>
          <a:lstStyle/>
          <a:p>
            <a:r>
              <a:rPr lang="en-GB" dirty="0"/>
              <a:t>What would you do?</a:t>
            </a:r>
          </a:p>
        </p:txBody>
      </p:sp>
    </p:spTree>
    <p:extLst>
      <p:ext uri="{BB962C8B-B14F-4D97-AF65-F5344CB8AC3E}">
        <p14:creationId xmlns:p14="http://schemas.microsoft.com/office/powerpoint/2010/main" val="2500085322"/>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0" ma:contentTypeDescription="Create a new document." ma:contentTypeScope="" ma:versionID="9062847b77f7cbd1b0e1ce7727979482">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c622b84eb3cc96c565546856ef3ec389"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C2AF6-A12C-4D1B-87C5-F23EC22E56A5}">
  <ds:schemaRefs>
    <ds:schemaRef ds:uri="http://schemas.microsoft.com/sharepoint/v3/contenttype/forms"/>
  </ds:schemaRefs>
</ds:datastoreItem>
</file>

<file path=customXml/itemProps2.xml><?xml version="1.0" encoding="utf-8"?>
<ds:datastoreItem xmlns:ds="http://schemas.openxmlformats.org/officeDocument/2006/customXml" ds:itemID="{D5EB3A42-88F5-4A16-B3E1-1E4349BAF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Difference</Template>
  <TotalTime>250</TotalTime>
  <Words>900</Words>
  <Application>Microsoft Office PowerPoint</Application>
  <PresentationFormat>Widescreen</PresentationFormat>
  <Paragraphs>73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Outfit</vt:lpstr>
      <vt:lpstr>Outfit ExtraBold</vt:lpstr>
      <vt:lpstr>Difference</vt:lpstr>
      <vt:lpstr>PowerPoint Presentation</vt:lpstr>
      <vt:lpstr>Three habits</vt:lpstr>
      <vt:lpstr>Add your film</vt:lpstr>
      <vt:lpstr>What do we learn about justice in this film?</vt:lpstr>
      <vt:lpstr>Jesus and Zacchaeus</vt:lpstr>
      <vt:lpstr>Questions for discussion</vt:lpstr>
      <vt:lpstr>Micah 6:8</vt:lpstr>
      <vt:lpstr>Questions for discussion</vt:lpstr>
      <vt:lpstr>What would you do?</vt:lpstr>
      <vt:lpstr>PowerPoint Presentation</vt:lpstr>
      <vt:lpstr>PowerPoint Presentation</vt:lpstr>
      <vt:lpstr>PowerPoint Presentation</vt:lpstr>
      <vt:lpstr>PowerPoint Presentation</vt:lpstr>
      <vt:lpstr>Questions for discussion</vt:lpstr>
      <vt:lpstr>Newspapers</vt:lpstr>
      <vt:lpstr>“We can change the world and make it a better place. It is in our hands to make a difference.”</vt:lpstr>
      <vt:lpstr>You be the judge</vt:lpstr>
      <vt:lpstr>PowerPoint Presentation</vt:lpstr>
      <vt:lpstr>What is something you want to remember from this session?</vt:lpstr>
      <vt:lpstr>Prayer and 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Zoë Tunstall</cp:lastModifiedBy>
  <cp:revision>9</cp:revision>
  <dcterms:created xsi:type="dcterms:W3CDTF">2024-02-02T13:02:07Z</dcterms:created>
  <dcterms:modified xsi:type="dcterms:W3CDTF">2024-03-05T14:52:16Z</dcterms:modified>
</cp:coreProperties>
</file>