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4"/>
  </p:notesMasterIdLst>
  <p:handoutMasterIdLst>
    <p:handoutMasterId r:id="rId25"/>
  </p:handoutMasterIdLst>
  <p:sldIdLst>
    <p:sldId id="286" r:id="rId4"/>
    <p:sldId id="313" r:id="rId5"/>
    <p:sldId id="308" r:id="rId6"/>
    <p:sldId id="285" r:id="rId7"/>
    <p:sldId id="299" r:id="rId8"/>
    <p:sldId id="300" r:id="rId9"/>
    <p:sldId id="301" r:id="rId10"/>
    <p:sldId id="290" r:id="rId11"/>
    <p:sldId id="302" r:id="rId12"/>
    <p:sldId id="292" r:id="rId13"/>
    <p:sldId id="303" r:id="rId14"/>
    <p:sldId id="309" r:id="rId15"/>
    <p:sldId id="310" r:id="rId16"/>
    <p:sldId id="311" r:id="rId17"/>
    <p:sldId id="312" r:id="rId18"/>
    <p:sldId id="304" r:id="rId19"/>
    <p:sldId id="305" r:id="rId20"/>
    <p:sldId id="297" r:id="rId21"/>
    <p:sldId id="306" r:id="rId22"/>
    <p:sldId id="30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327"/>
    <a:srgbClr val="ED6921"/>
    <a:srgbClr val="00628C"/>
    <a:srgbClr val="549E80"/>
    <a:srgbClr val="93BAA6"/>
    <a:srgbClr val="FAC8A6"/>
    <a:srgbClr val="ACBACE"/>
    <a:srgbClr val="C4D6CB"/>
    <a:srgbClr val="00B5FF"/>
    <a:srgbClr val="4CA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804D60-FAE3-4A60-A69B-070C99DE1149}" v="1" dt="2024-03-04T17:39:22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0"/>
    <p:restoredTop sz="94694"/>
  </p:normalViewPr>
  <p:slideViewPr>
    <p:cSldViewPr snapToGrid="0">
      <p:cViewPr varScale="1">
        <p:scale>
          <a:sx n="108" d="100"/>
          <a:sy n="108" d="100"/>
        </p:scale>
        <p:origin x="11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9B804D60-FAE3-4A60-A69B-070C99DE1149}"/>
    <pc:docChg chg="addSld delSld modSld">
      <pc:chgData name="Zoë Tunstall" userId="e0a72786-713a-4df2-bb92-da82a6ab9fc3" providerId="ADAL" clId="{9B804D60-FAE3-4A60-A69B-070C99DE1149}" dt="2024-03-04T17:39:22.407" v="2"/>
      <pc:docMkLst>
        <pc:docMk/>
      </pc:docMkLst>
      <pc:sldChg chg="del">
        <pc:chgData name="Zoë Tunstall" userId="e0a72786-713a-4df2-bb92-da82a6ab9fc3" providerId="ADAL" clId="{9B804D60-FAE3-4A60-A69B-070C99DE1149}" dt="2024-03-04T17:39:15.255" v="0" actId="47"/>
        <pc:sldMkLst>
          <pc:docMk/>
          <pc:sldMk cId="4206362282" sldId="284"/>
        </pc:sldMkLst>
      </pc:sldChg>
      <pc:sldChg chg="add del">
        <pc:chgData name="Zoë Tunstall" userId="e0a72786-713a-4df2-bb92-da82a6ab9fc3" providerId="ADAL" clId="{9B804D60-FAE3-4A60-A69B-070C99DE1149}" dt="2024-03-04T17:39:22.407" v="2"/>
        <pc:sldMkLst>
          <pc:docMk/>
          <pc:sldMk cId="406949460" sldId="285"/>
        </pc:sldMkLst>
      </pc:sldChg>
      <pc:sldChg chg="add">
        <pc:chgData name="Zoë Tunstall" userId="e0a72786-713a-4df2-bb92-da82a6ab9fc3" providerId="ADAL" clId="{9B804D60-FAE3-4A60-A69B-070C99DE1149}" dt="2024-03-04T17:39:22.407" v="2"/>
        <pc:sldMkLst>
          <pc:docMk/>
          <pc:sldMk cId="3022058747" sldId="286"/>
        </pc:sldMkLst>
      </pc:sldChg>
      <pc:sldChg chg="add">
        <pc:chgData name="Zoë Tunstall" userId="e0a72786-713a-4df2-bb92-da82a6ab9fc3" providerId="ADAL" clId="{9B804D60-FAE3-4A60-A69B-070C99DE1149}" dt="2024-03-04T17:39:22.407" v="2"/>
        <pc:sldMkLst>
          <pc:docMk/>
          <pc:sldMk cId="3471388258" sldId="290"/>
        </pc:sldMkLst>
      </pc:sldChg>
      <pc:sldChg chg="add">
        <pc:chgData name="Zoë Tunstall" userId="e0a72786-713a-4df2-bb92-da82a6ab9fc3" providerId="ADAL" clId="{9B804D60-FAE3-4A60-A69B-070C99DE1149}" dt="2024-03-04T17:39:22.407" v="2"/>
        <pc:sldMkLst>
          <pc:docMk/>
          <pc:sldMk cId="2500085322" sldId="292"/>
        </pc:sldMkLst>
      </pc:sldChg>
      <pc:sldChg chg="add">
        <pc:chgData name="Zoë Tunstall" userId="e0a72786-713a-4df2-bb92-da82a6ab9fc3" providerId="ADAL" clId="{9B804D60-FAE3-4A60-A69B-070C99DE1149}" dt="2024-03-04T17:39:22.407" v="2"/>
        <pc:sldMkLst>
          <pc:docMk/>
          <pc:sldMk cId="1657857103" sldId="297"/>
        </pc:sldMkLst>
      </pc:sldChg>
      <pc:sldChg chg="add">
        <pc:chgData name="Zoë Tunstall" userId="e0a72786-713a-4df2-bb92-da82a6ab9fc3" providerId="ADAL" clId="{9B804D60-FAE3-4A60-A69B-070C99DE1149}" dt="2024-03-04T17:39:22.407" v="2"/>
        <pc:sldMkLst>
          <pc:docMk/>
          <pc:sldMk cId="743986829" sldId="299"/>
        </pc:sldMkLst>
      </pc:sldChg>
      <pc:sldChg chg="add">
        <pc:chgData name="Zoë Tunstall" userId="e0a72786-713a-4df2-bb92-da82a6ab9fc3" providerId="ADAL" clId="{9B804D60-FAE3-4A60-A69B-070C99DE1149}" dt="2024-03-04T17:39:22.407" v="2"/>
        <pc:sldMkLst>
          <pc:docMk/>
          <pc:sldMk cId="3845316430" sldId="300"/>
        </pc:sldMkLst>
      </pc:sldChg>
      <pc:sldChg chg="add">
        <pc:chgData name="Zoë Tunstall" userId="e0a72786-713a-4df2-bb92-da82a6ab9fc3" providerId="ADAL" clId="{9B804D60-FAE3-4A60-A69B-070C99DE1149}" dt="2024-03-04T17:39:22.407" v="2"/>
        <pc:sldMkLst>
          <pc:docMk/>
          <pc:sldMk cId="3569290468" sldId="301"/>
        </pc:sldMkLst>
      </pc:sldChg>
      <pc:sldChg chg="add">
        <pc:chgData name="Zoë Tunstall" userId="e0a72786-713a-4df2-bb92-da82a6ab9fc3" providerId="ADAL" clId="{9B804D60-FAE3-4A60-A69B-070C99DE1149}" dt="2024-03-04T17:39:22.407" v="2"/>
        <pc:sldMkLst>
          <pc:docMk/>
          <pc:sldMk cId="3380394200" sldId="302"/>
        </pc:sldMkLst>
      </pc:sldChg>
      <pc:sldChg chg="add">
        <pc:chgData name="Zoë Tunstall" userId="e0a72786-713a-4df2-bb92-da82a6ab9fc3" providerId="ADAL" clId="{9B804D60-FAE3-4A60-A69B-070C99DE1149}" dt="2024-03-04T17:39:22.407" v="2"/>
        <pc:sldMkLst>
          <pc:docMk/>
          <pc:sldMk cId="1735232061" sldId="303"/>
        </pc:sldMkLst>
      </pc:sldChg>
      <pc:sldChg chg="add">
        <pc:chgData name="Zoë Tunstall" userId="e0a72786-713a-4df2-bb92-da82a6ab9fc3" providerId="ADAL" clId="{9B804D60-FAE3-4A60-A69B-070C99DE1149}" dt="2024-03-04T17:39:22.407" v="2"/>
        <pc:sldMkLst>
          <pc:docMk/>
          <pc:sldMk cId="4256248445" sldId="304"/>
        </pc:sldMkLst>
      </pc:sldChg>
      <pc:sldChg chg="add">
        <pc:chgData name="Zoë Tunstall" userId="e0a72786-713a-4df2-bb92-da82a6ab9fc3" providerId="ADAL" clId="{9B804D60-FAE3-4A60-A69B-070C99DE1149}" dt="2024-03-04T17:39:22.407" v="2"/>
        <pc:sldMkLst>
          <pc:docMk/>
          <pc:sldMk cId="1206409395" sldId="305"/>
        </pc:sldMkLst>
      </pc:sldChg>
      <pc:sldChg chg="add">
        <pc:chgData name="Zoë Tunstall" userId="e0a72786-713a-4df2-bb92-da82a6ab9fc3" providerId="ADAL" clId="{9B804D60-FAE3-4A60-A69B-070C99DE1149}" dt="2024-03-04T17:39:22.407" v="2"/>
        <pc:sldMkLst>
          <pc:docMk/>
          <pc:sldMk cId="2719735658" sldId="306"/>
        </pc:sldMkLst>
      </pc:sldChg>
      <pc:sldChg chg="add">
        <pc:chgData name="Zoë Tunstall" userId="e0a72786-713a-4df2-bb92-da82a6ab9fc3" providerId="ADAL" clId="{9B804D60-FAE3-4A60-A69B-070C99DE1149}" dt="2024-03-04T17:39:22.407" v="2"/>
        <pc:sldMkLst>
          <pc:docMk/>
          <pc:sldMk cId="1368773849" sldId="307"/>
        </pc:sldMkLst>
      </pc:sldChg>
      <pc:sldChg chg="add">
        <pc:chgData name="Zoë Tunstall" userId="e0a72786-713a-4df2-bb92-da82a6ab9fc3" providerId="ADAL" clId="{9B804D60-FAE3-4A60-A69B-070C99DE1149}" dt="2024-03-04T17:39:22.407" v="2"/>
        <pc:sldMkLst>
          <pc:docMk/>
          <pc:sldMk cId="921488708" sldId="308"/>
        </pc:sldMkLst>
      </pc:sldChg>
      <pc:sldChg chg="add">
        <pc:chgData name="Zoë Tunstall" userId="e0a72786-713a-4df2-bb92-da82a6ab9fc3" providerId="ADAL" clId="{9B804D60-FAE3-4A60-A69B-070C99DE1149}" dt="2024-03-04T17:39:22.407" v="2"/>
        <pc:sldMkLst>
          <pc:docMk/>
          <pc:sldMk cId="1561302913" sldId="309"/>
        </pc:sldMkLst>
      </pc:sldChg>
      <pc:sldChg chg="add">
        <pc:chgData name="Zoë Tunstall" userId="e0a72786-713a-4df2-bb92-da82a6ab9fc3" providerId="ADAL" clId="{9B804D60-FAE3-4A60-A69B-070C99DE1149}" dt="2024-03-04T17:39:22.407" v="2"/>
        <pc:sldMkLst>
          <pc:docMk/>
          <pc:sldMk cId="490085431" sldId="310"/>
        </pc:sldMkLst>
      </pc:sldChg>
      <pc:sldChg chg="add">
        <pc:chgData name="Zoë Tunstall" userId="e0a72786-713a-4df2-bb92-da82a6ab9fc3" providerId="ADAL" clId="{9B804D60-FAE3-4A60-A69B-070C99DE1149}" dt="2024-03-04T17:39:22.407" v="2"/>
        <pc:sldMkLst>
          <pc:docMk/>
          <pc:sldMk cId="3845641067" sldId="311"/>
        </pc:sldMkLst>
      </pc:sldChg>
      <pc:sldChg chg="add">
        <pc:chgData name="Zoë Tunstall" userId="e0a72786-713a-4df2-bb92-da82a6ab9fc3" providerId="ADAL" clId="{9B804D60-FAE3-4A60-A69B-070C99DE1149}" dt="2024-03-04T17:39:22.407" v="2"/>
        <pc:sldMkLst>
          <pc:docMk/>
          <pc:sldMk cId="1559427859" sldId="312"/>
        </pc:sldMkLst>
      </pc:sldChg>
      <pc:sldChg chg="add">
        <pc:chgData name="Zoë Tunstall" userId="e0a72786-713a-4df2-bb92-da82a6ab9fc3" providerId="ADAL" clId="{9B804D60-FAE3-4A60-A69B-070C99DE1149}" dt="2024-03-04T17:39:22.407" v="2"/>
        <pc:sldMkLst>
          <pc:docMk/>
          <pc:sldMk cId="3663178611" sldId="31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87D940-8E37-B766-588E-8181215074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E7518-4BBC-4B33-C60C-69DF5A5F1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1867B-94BE-744B-8E02-6EA5E1DCE42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CF272-3E65-0199-D24D-5C2F38B6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B7765-E724-6CB3-5ED8-A85EB5A22A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4555E-9C41-5B42-8482-A300D4F2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35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35FD-063E-E140-81CC-C14970545FB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6DC1D-6D0A-FA43-A618-949EBDE59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3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A85A0F-4B9D-CC9D-D468-874826F3A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47024"/>
            <a:ext cx="10721897" cy="4557132"/>
          </a:xfrm>
        </p:spPr>
        <p:txBody>
          <a:bodyPr/>
          <a:lstStyle>
            <a:lvl1pPr marL="0" indent="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8D255-4958-9C01-F003-06BD5482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D21B942-CE16-FB7D-70E2-C76A54501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70B14174-66A2-030B-8F11-9DE70E86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8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C7BD5ACF-6FEA-CBBA-7A69-9C569A38A2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orange puzzle piece in a circle&#10;&#10;Description automatically generated">
            <a:extLst>
              <a:ext uri="{FF2B5EF4-FFF2-40B4-BE49-F238E27FC236}">
                <a16:creationId xmlns:a16="http://schemas.microsoft.com/office/drawing/2014/main" id="{A6FC651B-72FC-C90A-548C-6CAFFD3F38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90B0B-E362-00D8-9FC1-EA46340EB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53867-D73D-D9BC-84AE-B9437181E44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FAC8A6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057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4D14DE3F-4024-9565-E1A6-C54979A32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50C6FCC8-40C7-A449-0F53-25E2FC70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7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ED692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ED6921"/>
              </a:buClr>
              <a:defRPr/>
            </a:lvl2pPr>
            <a:lvl3pPr>
              <a:lnSpc>
                <a:spcPct val="120000"/>
              </a:lnSpc>
              <a:buClr>
                <a:srgbClr val="ED6921"/>
              </a:buClr>
              <a:defRPr/>
            </a:lvl3pPr>
            <a:lvl4pPr>
              <a:lnSpc>
                <a:spcPct val="120000"/>
              </a:lnSpc>
              <a:buClr>
                <a:srgbClr val="ED6921"/>
              </a:buClr>
              <a:defRPr/>
            </a:lvl4pPr>
            <a:lvl5pPr>
              <a:lnSpc>
                <a:spcPct val="120000"/>
              </a:lnSpc>
              <a:buClr>
                <a:srgbClr val="ED692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5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F6CA6A59-53C3-C04A-51E1-0F47A23A36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green and white circle with a movie clapper&#10;&#10;Description automatically generated">
            <a:extLst>
              <a:ext uri="{FF2B5EF4-FFF2-40B4-BE49-F238E27FC236}">
                <a16:creationId xmlns:a16="http://schemas.microsoft.com/office/drawing/2014/main" id="{30BE6791-D1CD-3E91-F66B-0B42E25760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41204-AEFA-5CCE-CB5D-7D6F0B6E9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F1657-EB78-A9BC-3EFB-37C080FF89EA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4189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E2F811B5-519A-44FF-EC10-762710355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green and white circle with a book&#10;&#10;Description automatically generated">
            <a:extLst>
              <a:ext uri="{FF2B5EF4-FFF2-40B4-BE49-F238E27FC236}">
                <a16:creationId xmlns:a16="http://schemas.microsoft.com/office/drawing/2014/main" id="{013ECF73-94A0-DF36-8F11-C0C7C8A7C2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2047C-AED8-DCA8-8538-D5CE7896B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DC634-36A8-86E5-C24F-39C851D6797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Bible 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8A3FB-6E8E-AA9A-F013-FC61D37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8931" y="4809362"/>
            <a:ext cx="5934138" cy="1069975"/>
          </a:xfrm>
        </p:spPr>
        <p:txBody>
          <a:bodyPr>
            <a:noAutofit/>
          </a:bodyPr>
          <a:lstStyle>
            <a:lvl1pPr marL="0" indent="0" algn="ctr">
              <a:buNone/>
              <a:defRPr sz="4500" b="0">
                <a:solidFill>
                  <a:schemeClr val="bg1"/>
                </a:solidFill>
              </a:defRPr>
            </a:lvl1pPr>
            <a:lvl2pPr marL="457200" indent="0" algn="ctr">
              <a:buNone/>
              <a:defRPr b="0"/>
            </a:lvl2pPr>
            <a:lvl3pPr marL="914400" indent="0" algn="ctr">
              <a:buNone/>
              <a:defRPr b="0"/>
            </a:lvl3pPr>
            <a:lvl4pPr marL="1371600" indent="0" algn="ctr">
              <a:buNone/>
              <a:defRPr b="0"/>
            </a:lvl4pPr>
            <a:lvl5pPr marL="1828800" indent="0" algn="ctr">
              <a:buNone/>
              <a:defRPr b="0"/>
            </a:lvl5pPr>
          </a:lstStyle>
          <a:p>
            <a:pPr lvl="0"/>
            <a:r>
              <a:rPr lang="en-GB" dirty="0"/>
              <a:t>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73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15A7D2D2-F604-D3F9-41D2-44F5340184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981AB756-0208-154F-6241-2A62C1F9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74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549E80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549E80"/>
              </a:buClr>
              <a:defRPr/>
            </a:lvl2pPr>
            <a:lvl3pPr>
              <a:lnSpc>
                <a:spcPct val="120000"/>
              </a:lnSpc>
              <a:buClr>
                <a:srgbClr val="549E80"/>
              </a:buClr>
              <a:defRPr/>
            </a:lvl3pPr>
            <a:lvl4pPr>
              <a:lnSpc>
                <a:spcPct val="120000"/>
              </a:lnSpc>
              <a:buClr>
                <a:srgbClr val="549E80"/>
              </a:buClr>
              <a:defRPr/>
            </a:lvl4pPr>
            <a:lvl5pPr>
              <a:lnSpc>
                <a:spcPct val="120000"/>
              </a:lnSpc>
              <a:buClr>
                <a:srgbClr val="549E8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green circle with a white outline of a book&#10;&#10;Description automatically generated">
            <a:extLst>
              <a:ext uri="{FF2B5EF4-FFF2-40B4-BE49-F238E27FC236}">
                <a16:creationId xmlns:a16="http://schemas.microsoft.com/office/drawing/2014/main" id="{1078D85A-3DEB-9815-6B26-73CA217D5A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E6220D-7203-487B-4630-915502E9F83C}"/>
              </a:ext>
            </a:extLst>
          </p:cNvPr>
          <p:cNvSpPr txBox="1"/>
          <p:nvPr userDrawn="1"/>
        </p:nvSpPr>
        <p:spPr>
          <a:xfrm>
            <a:off x="3156202" y="1200488"/>
            <a:ext cx="49372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500" b="1" i="0" dirty="0">
                <a:solidFill>
                  <a:srgbClr val="93BAA6"/>
                </a:solidFill>
                <a:latin typeface="Outfit" pitchFamily="2" charset="0"/>
              </a:rPr>
              <a:t>Bible verse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9A1C58-D3FF-7B07-547F-1EAB607E4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6202" y="1908218"/>
            <a:ext cx="4654297" cy="78483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549E80"/>
                </a:solidFill>
              </a:defRPr>
            </a:lvl1pPr>
          </a:lstStyle>
          <a:p>
            <a:r>
              <a:rPr lang="en-GB" dirty="0"/>
              <a:t>Add Bible verse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C6F3F-A133-B5A8-CBBD-074DA7C1AF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5950" y="3035300"/>
            <a:ext cx="7597394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1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C1AAF95-084F-9635-A402-68D06992E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blue puzzle piece on a white circle&#10;&#10;Description automatically generated">
            <a:extLst>
              <a:ext uri="{FF2B5EF4-FFF2-40B4-BE49-F238E27FC236}">
                <a16:creationId xmlns:a16="http://schemas.microsoft.com/office/drawing/2014/main" id="{4AB98605-E9E3-D35A-3972-D8172EAC6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7CF39-7CCF-DE87-5A60-A67E4F14D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626F5-9BE1-7C6E-DB18-98004EE2B946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ACBACE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365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Introduction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9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blue edges&#10;&#10;Description automatically generated">
            <a:extLst>
              <a:ext uri="{FF2B5EF4-FFF2-40B4-BE49-F238E27FC236}">
                <a16:creationId xmlns:a16="http://schemas.microsoft.com/office/drawing/2014/main" id="{A0CA28B1-AB10-CAA4-78F5-99AE2C1A3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FA1214D-FC9C-D2D8-9AFD-18E1F228A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00628C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00628C"/>
              </a:buClr>
              <a:defRPr/>
            </a:lvl2pPr>
            <a:lvl3pPr>
              <a:lnSpc>
                <a:spcPct val="120000"/>
              </a:lnSpc>
              <a:buClr>
                <a:srgbClr val="00628C"/>
              </a:buClr>
              <a:defRPr/>
            </a:lvl3pPr>
            <a:lvl4pPr>
              <a:lnSpc>
                <a:spcPct val="120000"/>
              </a:lnSpc>
              <a:buClr>
                <a:srgbClr val="00628C"/>
              </a:buClr>
              <a:defRPr/>
            </a:lvl4pPr>
            <a:lvl5pPr>
              <a:lnSpc>
                <a:spcPct val="120000"/>
              </a:lnSpc>
              <a:buClr>
                <a:srgbClr val="00628C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8D772C27-34DE-7162-D951-0C25B821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31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A9B43A59-34CC-287A-E015-CF438ADF9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8960019-7060-C3FC-FEF9-A78C503A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10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Vision 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F3860162-C81A-2D79-24DD-A2D1ABBBC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Picture 8" descr="A red and white circle with a push pin&#10;&#10;Description automatically generated">
            <a:extLst>
              <a:ext uri="{FF2B5EF4-FFF2-40B4-BE49-F238E27FC236}">
                <a16:creationId xmlns:a16="http://schemas.microsoft.com/office/drawing/2014/main" id="{2378C10E-BF99-7103-00C7-15E283C17F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298371"/>
            <a:ext cx="1584000" cy="1584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F77B4-0D53-4B83-9C66-34E6BBBD20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6700" y="4244676"/>
            <a:ext cx="9134475" cy="1188021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73D31-C29F-479C-15FB-1757928AD277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chemeClr val="bg1"/>
                </a:solidFill>
                <a:latin typeface="Outfit" pitchFamily="2" charset="0"/>
              </a:rPr>
              <a:t>Vision board</a:t>
            </a:r>
          </a:p>
        </p:txBody>
      </p:sp>
    </p:spTree>
    <p:extLst>
      <p:ext uri="{BB962C8B-B14F-4D97-AF65-F5344CB8AC3E}">
        <p14:creationId xmlns:p14="http://schemas.microsoft.com/office/powerpoint/2010/main" val="4047322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C5501FA-E8D7-12A0-F334-8DC9EAE79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A72327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A72327"/>
              </a:buClr>
              <a:defRPr/>
            </a:lvl2pPr>
            <a:lvl3pPr>
              <a:lnSpc>
                <a:spcPct val="120000"/>
              </a:lnSpc>
              <a:buClr>
                <a:srgbClr val="A72327"/>
              </a:buClr>
              <a:defRPr/>
            </a:lvl3pPr>
            <a:lvl4pPr>
              <a:lnSpc>
                <a:spcPct val="120000"/>
              </a:lnSpc>
              <a:buClr>
                <a:srgbClr val="A72327"/>
              </a:buClr>
              <a:defRPr/>
            </a:lvl4pPr>
            <a:lvl5pPr>
              <a:lnSpc>
                <a:spcPct val="120000"/>
              </a:lnSpc>
              <a:buClr>
                <a:srgbClr val="A72327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D5B604E-F481-63A3-E4D3-1065FCC3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99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C2D888E2-E1EB-FF35-5D2E-5300E8226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37F01E5-D53B-0574-0C32-B9AC2960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0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ed circle with white hands in prayer&#10;&#10;Description automatically generated">
            <a:extLst>
              <a:ext uri="{FF2B5EF4-FFF2-40B4-BE49-F238E27FC236}">
                <a16:creationId xmlns:a16="http://schemas.microsoft.com/office/drawing/2014/main" id="{689807BF-2DAC-4A30-4FE1-AB6007852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DA7B4B-C428-2FC9-C155-10684C88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3906" y="1551602"/>
            <a:ext cx="5887214" cy="86910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A72327"/>
                </a:solidFill>
              </a:defRPr>
            </a:lvl1pPr>
          </a:lstStyle>
          <a:p>
            <a:r>
              <a:rPr lang="en-GB" dirty="0"/>
              <a:t>Prayer &amp; reflection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461C824-0B5B-5E64-3CE6-67EB59EDC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2737610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5242DD-162B-445D-FEA8-DAA67AEC44D6}"/>
              </a:ext>
            </a:extLst>
          </p:cNvPr>
          <p:cNvCxnSpPr>
            <a:cxnSpLocks/>
          </p:cNvCxnSpPr>
          <p:nvPr userDrawn="1"/>
        </p:nvCxnSpPr>
        <p:spPr>
          <a:xfrm flipH="1">
            <a:off x="3073906" y="2737610"/>
            <a:ext cx="10451" cy="2469388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74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 Over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9E9C5069-D6D6-E397-2753-7186AB836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6992083-FEB3-5462-FD97-54EE70463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1252728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51C190-6549-3249-5B0F-2CFF19951BDD}"/>
              </a:ext>
            </a:extLst>
          </p:cNvPr>
          <p:cNvCxnSpPr>
            <a:cxnSpLocks/>
          </p:cNvCxnSpPr>
          <p:nvPr userDrawn="1"/>
        </p:nvCxnSpPr>
        <p:spPr>
          <a:xfrm>
            <a:off x="3073906" y="1252728"/>
            <a:ext cx="0" cy="4288536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08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person's face&#10;&#10;Description automatically generated">
            <a:extLst>
              <a:ext uri="{FF2B5EF4-FFF2-40B4-BE49-F238E27FC236}">
                <a16:creationId xmlns:a16="http://schemas.microsoft.com/office/drawing/2014/main" id="{38F0B02C-BA2D-5946-A285-B1C06FE1B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4BC875-840B-14DC-0E65-6F174EAC3A30}"/>
              </a:ext>
            </a:extLst>
          </p:cNvPr>
          <p:cNvSpPr txBox="1"/>
          <p:nvPr userDrawn="1"/>
        </p:nvSpPr>
        <p:spPr>
          <a:xfrm>
            <a:off x="3790727" y="3869674"/>
            <a:ext cx="4610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latin typeface="Outfit ExtraBold" pitchFamily="2" charset="0"/>
              </a:rPr>
              <a:t>Stay connected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3ACBA-F735-763B-FAC3-56BECC769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3194"/>
          <a:stretch/>
        </p:blipFill>
        <p:spPr>
          <a:xfrm>
            <a:off x="3181588" y="4701583"/>
            <a:ext cx="5828825" cy="436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12835C-0629-1A2C-B800-4724C481CB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7276" y="5333404"/>
            <a:ext cx="8417448" cy="4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2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Crossing Divides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6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628C"/>
                </a:solidFill>
                <a:latin typeface="Outfit" pitchFamily="2" charset="0"/>
              </a:rPr>
              <a:t>Session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Navigating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Disagreement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1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ED6921"/>
                </a:solidFill>
                <a:latin typeface="Outfit" pitchFamily="2" charset="0"/>
              </a:rPr>
              <a:t>Session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Pursuing Justice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4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Practising </a:t>
            </a:r>
            <a:br>
              <a:rPr lang="en-GB" sz="8400" b="1" dirty="0">
                <a:effectLst/>
                <a:latin typeface="Outfit" pitchFamily="2" charset="0"/>
              </a:rPr>
            </a:br>
            <a:r>
              <a:rPr lang="en-GB" sz="8400" b="1" dirty="0">
                <a:effectLst/>
                <a:latin typeface="Outfit" pitchFamily="2" charset="0"/>
              </a:rPr>
              <a:t>Forgiveness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8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Belonging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Together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5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b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le with blue lines&#10;&#10;Description automatically generated">
            <a:extLst>
              <a:ext uri="{FF2B5EF4-FFF2-40B4-BE49-F238E27FC236}">
                <a16:creationId xmlns:a16="http://schemas.microsoft.com/office/drawing/2014/main" id="{B60908C5-FDF8-F577-D76C-B6245952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0A064-D436-5347-0048-AC92F81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52" y="365125"/>
            <a:ext cx="9317736" cy="11436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E3A4E-FEB1-D1DC-9A7F-E28260EE1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960" y="2055813"/>
            <a:ext cx="8284464" cy="3215957"/>
          </a:xfrm>
        </p:spPr>
        <p:txBody>
          <a:bodyPr/>
          <a:lstStyle>
            <a:lvl1pPr marL="0" indent="0" algn="ctr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 algn="ctr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 algn="ctr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 algn="ctr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 algn="ctr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22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object with blue border&#10;&#10;Description automatically generated">
            <a:extLst>
              <a:ext uri="{FF2B5EF4-FFF2-40B4-BE49-F238E27FC236}">
                <a16:creationId xmlns:a16="http://schemas.microsoft.com/office/drawing/2014/main" id="{E115CEDD-CB82-D752-C230-28989B6C77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027B4-E4A2-5751-2321-6330B0FDB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4BA0C1"/>
              </a:buClr>
              <a:defRPr/>
            </a:lvl2pPr>
            <a:lvl3pPr>
              <a:lnSpc>
                <a:spcPct val="120000"/>
              </a:lnSpc>
              <a:buClr>
                <a:srgbClr val="4BA0C1"/>
              </a:buClr>
              <a:defRPr/>
            </a:lvl3pPr>
            <a:lvl4pPr>
              <a:lnSpc>
                <a:spcPct val="120000"/>
              </a:lnSpc>
              <a:buClr>
                <a:srgbClr val="4BA0C1"/>
              </a:buClr>
              <a:defRPr/>
            </a:lvl4pPr>
            <a:lvl5pPr>
              <a:lnSpc>
                <a:spcPct val="120000"/>
              </a:lnSpc>
              <a:buClr>
                <a:srgbClr val="4BA0C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D63107-6907-1A99-E764-C2C15177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1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4E2F5-AD2E-1904-3CAC-4DCA29AA4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0E93D-1056-3AD4-3DCD-CBCFFCB1F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309A-EAAD-B34B-9E6D-F319DAE4A14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6C75-C316-BF53-8626-FBDEBD293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C6371-8F48-D3AB-034B-4EE66DECE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C25F-6363-8D4D-B120-9FB1B8158E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86C7B8C-C567-BA49-1C82-1E18A712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70" r:id="rId3"/>
    <p:sldLayoutId id="2147483671" r:id="rId4"/>
    <p:sldLayoutId id="2147483673" r:id="rId5"/>
    <p:sldLayoutId id="2147483672" r:id="rId6"/>
    <p:sldLayoutId id="2147483674" r:id="rId7"/>
    <p:sldLayoutId id="2147483650" r:id="rId8"/>
    <p:sldLayoutId id="2147483651" r:id="rId9"/>
    <p:sldLayoutId id="2147483652" r:id="rId10"/>
    <p:sldLayoutId id="2147483658" r:id="rId11"/>
    <p:sldLayoutId id="2147483659" r:id="rId12"/>
    <p:sldLayoutId id="2147483675" r:id="rId13"/>
    <p:sldLayoutId id="2147483657" r:id="rId14"/>
    <p:sldLayoutId id="2147483655" r:id="rId15"/>
    <p:sldLayoutId id="2147483656" r:id="rId16"/>
    <p:sldLayoutId id="2147483665" r:id="rId17"/>
    <p:sldLayoutId id="2147483666" r:id="rId18"/>
    <p:sldLayoutId id="2147483653" r:id="rId19"/>
    <p:sldLayoutId id="2147483660" r:id="rId20"/>
    <p:sldLayoutId id="2147483654" r:id="rId21"/>
    <p:sldLayoutId id="2147483662" r:id="rId22"/>
    <p:sldLayoutId id="2147483663" r:id="rId23"/>
    <p:sldLayoutId id="2147483664" r:id="rId24"/>
    <p:sldLayoutId id="2147483667" r:id="rId25"/>
    <p:sldLayoutId id="2147483669" r:id="rId26"/>
    <p:sldLayoutId id="214748366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utfi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utfi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058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0653-BE66-55CC-2A55-80FF4561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Letting go</a:t>
            </a:r>
          </a:p>
        </p:txBody>
      </p:sp>
    </p:spTree>
    <p:extLst>
      <p:ext uri="{BB962C8B-B14F-4D97-AF65-F5344CB8AC3E}">
        <p14:creationId xmlns:p14="http://schemas.microsoft.com/office/powerpoint/2010/main" val="2500085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338CE-A135-3B9D-B53D-393900A1C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7B656-5DBD-10BF-BBAE-5E2C99B1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952" y="3931285"/>
            <a:ext cx="10298096" cy="1325563"/>
          </a:xfrm>
        </p:spPr>
        <p:txBody>
          <a:bodyPr/>
          <a:lstStyle/>
          <a:p>
            <a:r>
              <a:rPr lang="en-GB" dirty="0"/>
              <a:t>Myth-busting</a:t>
            </a:r>
          </a:p>
        </p:txBody>
      </p:sp>
    </p:spTree>
    <p:extLst>
      <p:ext uri="{BB962C8B-B14F-4D97-AF65-F5344CB8AC3E}">
        <p14:creationId xmlns:p14="http://schemas.microsoft.com/office/powerpoint/2010/main" val="1735232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167EC4-AA2A-EAFD-964B-7AB7CCCBC0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4097" y="1624946"/>
            <a:ext cx="10164932" cy="3608108"/>
          </a:xfrm>
        </p:spPr>
        <p:txBody>
          <a:bodyPr>
            <a:normAutofit lnSpcReduction="10000"/>
          </a:bodyPr>
          <a:lstStyle/>
          <a:p>
            <a:pPr marL="360000" indent="-360000">
              <a:spcBef>
                <a:spcPts val="0"/>
              </a:spcBef>
            </a:pPr>
            <a:r>
              <a:rPr lang="en-GB" dirty="0"/>
              <a:t>Forgiveness is not [____], it takes [____] and [____________].</a:t>
            </a:r>
          </a:p>
          <a:p>
            <a:pPr marL="360000" indent="-360000">
              <a:spcBef>
                <a:spcPts val="0"/>
              </a:spcBef>
            </a:pPr>
            <a:r>
              <a:rPr lang="en-GB" dirty="0"/>
              <a:t>Forgiveness is not [________], it takes [_____] and [_____].</a:t>
            </a:r>
          </a:p>
          <a:p>
            <a:pPr marL="360000" indent="-360000">
              <a:spcBef>
                <a:spcPts val="0"/>
              </a:spcBef>
            </a:pPr>
            <a:r>
              <a:rPr lang="en-GB" dirty="0"/>
              <a:t>Forgiveness is not the same as letting someone off a [___________], but it does mean not seeking [______].</a:t>
            </a:r>
          </a:p>
          <a:p>
            <a:pPr marL="360000" indent="-360000">
              <a:spcBef>
                <a:spcPts val="0"/>
              </a:spcBef>
            </a:pPr>
            <a:r>
              <a:rPr lang="en-GB" dirty="0"/>
              <a:t>Forgiveness is not [_________]. We can only [____] of the past if we bravely [_________] it.</a:t>
            </a:r>
          </a:p>
          <a:p>
            <a:pPr marL="360000" indent="-360000">
              <a:spcBef>
                <a:spcPts val="0"/>
              </a:spcBef>
            </a:pPr>
            <a:r>
              <a:rPr lang="en-GB" dirty="0"/>
              <a:t>Forgiveness is not [______], it can take [________________].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608EAC-0B85-8D35-55BA-62D941B32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09" y="869854"/>
            <a:ext cx="9768840" cy="799148"/>
          </a:xfrm>
        </p:spPr>
        <p:txBody>
          <a:bodyPr/>
          <a:lstStyle/>
          <a:p>
            <a:r>
              <a:rPr lang="en-GB" dirty="0"/>
              <a:t>Complete the sentences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24E4F0-0CFF-CA22-5B97-162453FC2907}"/>
              </a:ext>
            </a:extLst>
          </p:cNvPr>
          <p:cNvGrpSpPr/>
          <p:nvPr/>
        </p:nvGrpSpPr>
        <p:grpSpPr>
          <a:xfrm>
            <a:off x="1404151" y="5102181"/>
            <a:ext cx="9383698" cy="349857"/>
            <a:chOff x="1441140" y="5108434"/>
            <a:chExt cx="9383698" cy="34985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FCDED32-A210-9E1D-6A5D-309FFAC59CB0}"/>
                </a:ext>
              </a:extLst>
            </p:cNvPr>
            <p:cNvSpPr/>
            <p:nvPr/>
          </p:nvSpPr>
          <p:spPr>
            <a:xfrm>
              <a:off x="1441140" y="5115687"/>
              <a:ext cx="1278386" cy="337351"/>
            </a:xfrm>
            <a:prstGeom prst="roundRect">
              <a:avLst/>
            </a:prstGeom>
            <a:solidFill>
              <a:srgbClr val="CCD4E1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GB" sz="1600" b="1" dirty="0">
                  <a:solidFill>
                    <a:srgbClr val="00638C"/>
                  </a:solidFill>
                  <a:latin typeface="Outfit"/>
                </a:rPr>
                <a:t>hard work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A12C6FA-37A4-671F-AA8B-F1D91ECAF2D1}"/>
                </a:ext>
              </a:extLst>
            </p:cNvPr>
            <p:cNvSpPr/>
            <p:nvPr/>
          </p:nvSpPr>
          <p:spPr>
            <a:xfrm>
              <a:off x="2863047" y="5120940"/>
              <a:ext cx="779757" cy="337351"/>
            </a:xfrm>
            <a:prstGeom prst="roundRect">
              <a:avLst/>
            </a:prstGeom>
            <a:solidFill>
              <a:srgbClr val="CCD4E1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GB" sz="1600" b="1" dirty="0">
                  <a:solidFill>
                    <a:srgbClr val="00638C"/>
                  </a:solidFill>
                  <a:latin typeface="Outfit"/>
                </a:rPr>
                <a:t>quick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5A4BCEA-CD53-C493-11EB-B16E9685E382}"/>
                </a:ext>
              </a:extLst>
            </p:cNvPr>
            <p:cNvSpPr/>
            <p:nvPr/>
          </p:nvSpPr>
          <p:spPr>
            <a:xfrm>
              <a:off x="3786325" y="5115686"/>
              <a:ext cx="1472214" cy="337351"/>
            </a:xfrm>
            <a:prstGeom prst="roundRect">
              <a:avLst/>
            </a:prstGeom>
            <a:solidFill>
              <a:srgbClr val="CCD4E1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GB" sz="1600" b="1" dirty="0">
                  <a:solidFill>
                    <a:srgbClr val="00638C"/>
                  </a:solidFill>
                  <a:latin typeface="Outfit"/>
                </a:rPr>
                <a:t>punishment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4412900-4088-9A26-06F6-1613341431B1}"/>
                </a:ext>
              </a:extLst>
            </p:cNvPr>
            <p:cNvSpPr/>
            <p:nvPr/>
          </p:nvSpPr>
          <p:spPr>
            <a:xfrm>
              <a:off x="5402060" y="5112061"/>
              <a:ext cx="1383439" cy="337351"/>
            </a:xfrm>
            <a:prstGeom prst="roundRect">
              <a:avLst/>
            </a:prstGeom>
            <a:solidFill>
              <a:srgbClr val="CCD4E1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GB" sz="1600" b="1" dirty="0">
                  <a:solidFill>
                    <a:srgbClr val="00638C"/>
                  </a:solidFill>
                  <a:latin typeface="Outfit"/>
                </a:rPr>
                <a:t>a long time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407714B-8221-5DB6-1D6E-1DDE3F63BB2A}"/>
                </a:ext>
              </a:extLst>
            </p:cNvPr>
            <p:cNvSpPr/>
            <p:nvPr/>
          </p:nvSpPr>
          <p:spPr>
            <a:xfrm>
              <a:off x="6929019" y="5112060"/>
              <a:ext cx="1720789" cy="337351"/>
            </a:xfrm>
            <a:prstGeom prst="roundRect">
              <a:avLst/>
            </a:prstGeom>
            <a:solidFill>
              <a:srgbClr val="CCD4E1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GB" sz="1600" b="1" dirty="0">
                  <a:solidFill>
                    <a:srgbClr val="00638C"/>
                  </a:solidFill>
                  <a:latin typeface="Outfit"/>
                </a:rPr>
                <a:t>determination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EC3308B-050D-4AC7-1C83-9425265D6233}"/>
                </a:ext>
              </a:extLst>
            </p:cNvPr>
            <p:cNvSpPr/>
            <p:nvPr/>
          </p:nvSpPr>
          <p:spPr>
            <a:xfrm>
              <a:off x="8793328" y="5108435"/>
              <a:ext cx="779757" cy="337351"/>
            </a:xfrm>
            <a:prstGeom prst="roundRect">
              <a:avLst/>
            </a:prstGeom>
            <a:solidFill>
              <a:srgbClr val="CCD4E1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GB" sz="1600" b="1" dirty="0">
                  <a:solidFill>
                    <a:srgbClr val="00638C"/>
                  </a:solidFill>
                  <a:latin typeface="Outfit"/>
                </a:rPr>
                <a:t>easy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2753611-F91C-43E9-012E-C6E6F7A91ACF}"/>
                </a:ext>
              </a:extLst>
            </p:cNvPr>
            <p:cNvSpPr/>
            <p:nvPr/>
          </p:nvSpPr>
          <p:spPr>
            <a:xfrm>
              <a:off x="9716605" y="5108434"/>
              <a:ext cx="1108233" cy="337351"/>
            </a:xfrm>
            <a:prstGeom prst="roundRect">
              <a:avLst/>
            </a:prstGeom>
            <a:solidFill>
              <a:srgbClr val="CCD4E1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GB" sz="1600" b="1" dirty="0">
                  <a:solidFill>
                    <a:srgbClr val="00638C"/>
                  </a:solidFill>
                  <a:latin typeface="Outfit"/>
                </a:rPr>
                <a:t>courage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69FA68-E101-752A-E0AB-4FE63656BB37}"/>
              </a:ext>
            </a:extLst>
          </p:cNvPr>
          <p:cNvGrpSpPr/>
          <p:nvPr/>
        </p:nvGrpSpPr>
        <p:grpSpPr>
          <a:xfrm>
            <a:off x="2347403" y="5546471"/>
            <a:ext cx="7497193" cy="337353"/>
            <a:chOff x="2460593" y="5503119"/>
            <a:chExt cx="7497193" cy="33735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93ED340-3A71-189D-55B9-E552C789B099}"/>
                </a:ext>
              </a:extLst>
            </p:cNvPr>
            <p:cNvSpPr/>
            <p:nvPr/>
          </p:nvSpPr>
          <p:spPr>
            <a:xfrm>
              <a:off x="2460593" y="5503121"/>
              <a:ext cx="1321294" cy="337351"/>
            </a:xfrm>
            <a:prstGeom prst="roundRect">
              <a:avLst/>
            </a:prstGeom>
            <a:solidFill>
              <a:srgbClr val="CCD4E1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GB" sz="1600" b="1" dirty="0">
                  <a:solidFill>
                    <a:srgbClr val="00638C"/>
                  </a:solidFill>
                  <a:latin typeface="Outfit"/>
                </a:rPr>
                <a:t>remember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F706285-C5A7-4110-4F44-B2F09024CB23}"/>
                </a:ext>
              </a:extLst>
            </p:cNvPr>
            <p:cNvSpPr/>
            <p:nvPr/>
          </p:nvSpPr>
          <p:spPr>
            <a:xfrm>
              <a:off x="3930105" y="5503120"/>
              <a:ext cx="1103534" cy="337351"/>
            </a:xfrm>
            <a:prstGeom prst="roundRect">
              <a:avLst/>
            </a:prstGeom>
            <a:solidFill>
              <a:srgbClr val="CCD4E1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GB" sz="1600" b="1" dirty="0">
                  <a:solidFill>
                    <a:srgbClr val="00638C"/>
                  </a:solidFill>
                  <a:latin typeface="Outfit"/>
                </a:rPr>
                <a:t>strength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5AE513D-E75F-D033-AA0E-6C70535083BA}"/>
                </a:ext>
              </a:extLst>
            </p:cNvPr>
            <p:cNvSpPr/>
            <p:nvPr/>
          </p:nvSpPr>
          <p:spPr>
            <a:xfrm>
              <a:off x="5172722" y="5503120"/>
              <a:ext cx="1245833" cy="337351"/>
            </a:xfrm>
            <a:prstGeom prst="roundRect">
              <a:avLst/>
            </a:prstGeom>
            <a:solidFill>
              <a:srgbClr val="CCD4E1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GB" sz="1600" b="1" dirty="0">
                  <a:solidFill>
                    <a:srgbClr val="00638C"/>
                  </a:solidFill>
                  <a:latin typeface="Outfit"/>
                </a:rPr>
                <a:t>weakness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8559926-2644-E7C1-45A9-E9C871DC0395}"/>
                </a:ext>
              </a:extLst>
            </p:cNvPr>
            <p:cNvSpPr/>
            <p:nvPr/>
          </p:nvSpPr>
          <p:spPr>
            <a:xfrm>
              <a:off x="6557638" y="5503120"/>
              <a:ext cx="1059402" cy="337351"/>
            </a:xfrm>
            <a:prstGeom prst="roundRect">
              <a:avLst/>
            </a:prstGeom>
            <a:solidFill>
              <a:srgbClr val="CCD4E1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GB" sz="1600" b="1" dirty="0">
                  <a:solidFill>
                    <a:srgbClr val="00638C"/>
                  </a:solidFill>
                  <a:latin typeface="Outfit"/>
                </a:rPr>
                <a:t>revenge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A489AF6-46E3-5C5F-6C1D-419C0A26647A}"/>
                </a:ext>
              </a:extLst>
            </p:cNvPr>
            <p:cNvSpPr/>
            <p:nvPr/>
          </p:nvSpPr>
          <p:spPr>
            <a:xfrm>
              <a:off x="7756123" y="5503119"/>
              <a:ext cx="1245833" cy="337351"/>
            </a:xfrm>
            <a:prstGeom prst="roundRect">
              <a:avLst/>
            </a:prstGeom>
            <a:solidFill>
              <a:srgbClr val="CCD4E1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GB" sz="1600" b="1" dirty="0">
                  <a:solidFill>
                    <a:srgbClr val="00638C"/>
                  </a:solidFill>
                  <a:latin typeface="Outfit"/>
                </a:rPr>
                <a:t>forgetting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3F89614-8DC2-6268-EB19-1CD0390362A7}"/>
                </a:ext>
              </a:extLst>
            </p:cNvPr>
            <p:cNvSpPr/>
            <p:nvPr/>
          </p:nvSpPr>
          <p:spPr>
            <a:xfrm>
              <a:off x="9141039" y="5503119"/>
              <a:ext cx="816747" cy="337351"/>
            </a:xfrm>
            <a:prstGeom prst="roundRect">
              <a:avLst/>
            </a:prstGeom>
            <a:solidFill>
              <a:srgbClr val="CCD4E1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GB" sz="1600" b="1" dirty="0">
                  <a:solidFill>
                    <a:srgbClr val="00638C"/>
                  </a:solidFill>
                  <a:latin typeface="Outfit"/>
                </a:rPr>
                <a:t>let 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1302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7DBE8-EAFF-8774-5129-712D09A1B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C3DA91-A5A7-54E0-8371-C4EEFE3F70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1931" y="1143000"/>
            <a:ext cx="9768138" cy="4571999"/>
          </a:xfrm>
        </p:spPr>
        <p:txBody>
          <a:bodyPr>
            <a:normAutofit lnSpcReduction="10000"/>
          </a:bodyPr>
          <a:lstStyle/>
          <a:p>
            <a:pPr marL="360000" indent="-360000">
              <a:spcBef>
                <a:spcPts val="0"/>
              </a:spcBef>
            </a:pPr>
            <a:r>
              <a:rPr lang="en-GB" dirty="0"/>
              <a:t>Forgiveness is not [</a:t>
            </a:r>
            <a:r>
              <a:rPr lang="en-GB" b="1" dirty="0"/>
              <a:t>easy</a:t>
            </a:r>
            <a:r>
              <a:rPr lang="en-GB" dirty="0"/>
              <a:t>], it takes [</a:t>
            </a:r>
            <a:r>
              <a:rPr lang="en-GB" b="1" dirty="0"/>
              <a:t>hard work</a:t>
            </a:r>
            <a:r>
              <a:rPr lang="en-GB" dirty="0"/>
              <a:t>] and [</a:t>
            </a:r>
            <a:r>
              <a:rPr lang="en-GB" b="1" dirty="0"/>
              <a:t>determination</a:t>
            </a:r>
            <a:r>
              <a:rPr lang="en-GB" dirty="0"/>
              <a:t>].</a:t>
            </a:r>
          </a:p>
          <a:p>
            <a:pPr marL="360000" indent="-360000">
              <a:spcBef>
                <a:spcPts val="0"/>
              </a:spcBef>
            </a:pPr>
            <a:r>
              <a:rPr lang="en-GB" dirty="0"/>
              <a:t>Forgiveness is not [</a:t>
            </a:r>
            <a:r>
              <a:rPr lang="en-GB" b="1" dirty="0"/>
              <a:t>weakness</a:t>
            </a:r>
            <a:r>
              <a:rPr lang="en-GB" dirty="0"/>
              <a:t>], it takes [</a:t>
            </a:r>
            <a:r>
              <a:rPr lang="en-GB" b="1" dirty="0"/>
              <a:t>courage</a:t>
            </a:r>
            <a:r>
              <a:rPr lang="en-GB" dirty="0"/>
              <a:t>] and [</a:t>
            </a:r>
            <a:r>
              <a:rPr lang="en-GB" b="1" dirty="0"/>
              <a:t>strength</a:t>
            </a:r>
            <a:r>
              <a:rPr lang="en-GB" dirty="0"/>
              <a:t>].</a:t>
            </a:r>
          </a:p>
          <a:p>
            <a:pPr marL="360000" indent="-360000">
              <a:spcBef>
                <a:spcPts val="0"/>
              </a:spcBef>
            </a:pPr>
            <a:r>
              <a:rPr lang="en-GB" dirty="0"/>
              <a:t>Forgiveness is not the same as letting someone off a [</a:t>
            </a:r>
            <a:r>
              <a:rPr lang="en-GB" b="1" dirty="0"/>
              <a:t>punishment</a:t>
            </a:r>
            <a:r>
              <a:rPr lang="en-GB" dirty="0"/>
              <a:t>], but it does mean not seeking [</a:t>
            </a:r>
            <a:r>
              <a:rPr lang="en-GB" b="1" dirty="0"/>
              <a:t>revenge</a:t>
            </a:r>
            <a:r>
              <a:rPr lang="en-GB" dirty="0"/>
              <a:t>].</a:t>
            </a:r>
          </a:p>
          <a:p>
            <a:pPr marL="360000" indent="-360000">
              <a:spcBef>
                <a:spcPts val="0"/>
              </a:spcBef>
            </a:pPr>
            <a:r>
              <a:rPr lang="en-GB" dirty="0"/>
              <a:t>Forgiveness is not [</a:t>
            </a:r>
            <a:r>
              <a:rPr lang="en-GB" b="1" dirty="0"/>
              <a:t>forgetting</a:t>
            </a:r>
            <a:r>
              <a:rPr lang="en-GB" dirty="0"/>
              <a:t>]. We can only [</a:t>
            </a:r>
            <a:r>
              <a:rPr lang="en-GB" b="1" dirty="0"/>
              <a:t>let go</a:t>
            </a:r>
            <a:r>
              <a:rPr lang="en-GB" dirty="0"/>
              <a:t>] of the past if we bravely [</a:t>
            </a:r>
            <a:r>
              <a:rPr lang="en-GB" b="1" dirty="0"/>
              <a:t>remember</a:t>
            </a:r>
            <a:r>
              <a:rPr lang="en-GB" dirty="0"/>
              <a:t>] it.</a:t>
            </a:r>
          </a:p>
          <a:p>
            <a:pPr marL="360000" indent="-360000">
              <a:spcBef>
                <a:spcPts val="0"/>
              </a:spcBef>
            </a:pPr>
            <a:r>
              <a:rPr lang="en-GB" dirty="0"/>
              <a:t>Forgiveness is not [</a:t>
            </a:r>
            <a:r>
              <a:rPr lang="en-GB" b="1" dirty="0"/>
              <a:t>quick</a:t>
            </a:r>
            <a:r>
              <a:rPr lang="en-GB" dirty="0"/>
              <a:t>], it can take [</a:t>
            </a:r>
            <a:r>
              <a:rPr lang="en-GB" b="1" dirty="0"/>
              <a:t>a long time</a:t>
            </a:r>
            <a:r>
              <a:rPr lang="en-GB" dirty="0"/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490085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E1F34-42AA-D62B-2B14-751D19777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0D982-4CB2-F2EC-541C-1A30FDF26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952" y="3931285"/>
            <a:ext cx="10298096" cy="1325563"/>
          </a:xfrm>
        </p:spPr>
        <p:txBody>
          <a:bodyPr/>
          <a:lstStyle/>
          <a:p>
            <a:r>
              <a:rPr lang="en-GB" dirty="0"/>
              <a:t>Would you forgive?</a:t>
            </a:r>
          </a:p>
        </p:txBody>
      </p:sp>
    </p:spTree>
    <p:extLst>
      <p:ext uri="{BB962C8B-B14F-4D97-AF65-F5344CB8AC3E}">
        <p14:creationId xmlns:p14="http://schemas.microsoft.com/office/powerpoint/2010/main" val="3845641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F7CE49-41AB-C668-6483-6D6BF2BDE2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Does forgiveness require an apology?</a:t>
            </a:r>
          </a:p>
          <a:p>
            <a:pPr>
              <a:spcBef>
                <a:spcPts val="0"/>
              </a:spcBef>
            </a:pPr>
            <a:r>
              <a:rPr lang="en-GB" dirty="0"/>
              <a:t>What if the person who has hurt us is not sorry, or unwilling to apologise?</a:t>
            </a:r>
          </a:p>
          <a:p>
            <a:pPr>
              <a:spcBef>
                <a:spcPts val="0"/>
              </a:spcBef>
            </a:pPr>
            <a:r>
              <a:rPr lang="en-GB" dirty="0"/>
              <a:t>What makes it difficult to say sorry?</a:t>
            </a:r>
          </a:p>
          <a:p>
            <a:pPr>
              <a:spcBef>
                <a:spcPts val="0"/>
              </a:spcBef>
            </a:pPr>
            <a:r>
              <a:rPr lang="en-GB" dirty="0"/>
              <a:t>Are there times we should forgive?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4BF27B-D7A3-903D-1AAC-BC17D3643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1559427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82563A-A18C-3725-12A8-7D2EA2FF6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Is there anyone that you would like to say sorry to?</a:t>
            </a:r>
          </a:p>
          <a:p>
            <a:r>
              <a:rPr lang="en-GB" dirty="0"/>
              <a:t>Is there anyone that you would like to forgive?</a:t>
            </a:r>
          </a:p>
        </p:txBody>
      </p:sp>
    </p:spTree>
    <p:extLst>
      <p:ext uri="{BB962C8B-B14F-4D97-AF65-F5344CB8AC3E}">
        <p14:creationId xmlns:p14="http://schemas.microsoft.com/office/powerpoint/2010/main" val="4256248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F3D9-494C-CB98-F979-40DD1C1A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119" y="3029426"/>
            <a:ext cx="9934112" cy="799148"/>
          </a:xfrm>
        </p:spPr>
        <p:txBody>
          <a:bodyPr/>
          <a:lstStyle/>
          <a:p>
            <a:r>
              <a:rPr lang="en-GB" dirty="0"/>
              <a:t>What is something you want to remember from this session?</a:t>
            </a:r>
          </a:p>
        </p:txBody>
      </p:sp>
    </p:spTree>
    <p:extLst>
      <p:ext uri="{BB962C8B-B14F-4D97-AF65-F5344CB8AC3E}">
        <p14:creationId xmlns:p14="http://schemas.microsoft.com/office/powerpoint/2010/main" val="1206409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7D84-CCA0-997E-F297-181C008C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Prayer and 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0955A-1109-95C5-6E21-A7179C1886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4485" y="2746488"/>
            <a:ext cx="7415252" cy="26245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Loving God, fill us with your Spirit now.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/>
              <a:t>We think about the stories we have heard about forgiveness.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Help us to </a:t>
            </a:r>
            <a:r>
              <a:rPr lang="en-GB" sz="2400" b="1" dirty="0">
                <a:solidFill>
                  <a:srgbClr val="A72327"/>
                </a:solidFill>
              </a:rPr>
              <a:t>be curious </a:t>
            </a:r>
            <a:r>
              <a:rPr lang="en-GB" sz="2400" dirty="0"/>
              <a:t>about others’ stories – listening as often as we speak.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1657857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56312D-3FCB-3A87-F647-CB78EA044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6781" y="1412525"/>
            <a:ext cx="7031114" cy="43668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/>
              <a:t>We think about what we have learnt about recognising a hurt.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Give us the courage to </a:t>
            </a:r>
            <a:r>
              <a:rPr lang="en-GB" sz="2400" b="1" dirty="0">
                <a:solidFill>
                  <a:srgbClr val="A72327"/>
                </a:solidFill>
              </a:rPr>
              <a:t>be present </a:t>
            </a:r>
            <a:r>
              <a:rPr lang="en-GB" sz="2400" dirty="0"/>
              <a:t>– showing up and sticking around.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/>
              <a:t>We think about the things we have learned about forgiving and </a:t>
            </a:r>
            <a:r>
              <a:rPr lang="en-GB" sz="2400" b="1"/>
              <a:t>seeking forgiveness </a:t>
            </a:r>
            <a:r>
              <a:rPr lang="en-GB" sz="2400" b="1" dirty="0"/>
              <a:t>in this session.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Inspire us to </a:t>
            </a:r>
            <a:r>
              <a:rPr lang="en-GB" sz="2400" b="1" dirty="0">
                <a:solidFill>
                  <a:srgbClr val="A72327"/>
                </a:solidFill>
              </a:rPr>
              <a:t>reimagine</a:t>
            </a:r>
            <a:r>
              <a:rPr lang="en-GB" sz="2400" dirty="0"/>
              <a:t> what’s possible – finding hope, knowing that you can transform all things.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In Jesus’ name. Amen</a:t>
            </a:r>
          </a:p>
        </p:txBody>
      </p:sp>
    </p:spTree>
    <p:extLst>
      <p:ext uri="{BB962C8B-B14F-4D97-AF65-F5344CB8AC3E}">
        <p14:creationId xmlns:p14="http://schemas.microsoft.com/office/powerpoint/2010/main" val="271973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7092-32BD-DE60-E58A-6F6886A5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habits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38F96-708F-18B4-7CA9-6487CA8553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0550" y="4496520"/>
            <a:ext cx="2526140" cy="9247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Encounter others with authenticity and confidence.</a:t>
            </a:r>
          </a:p>
        </p:txBody>
      </p:sp>
      <p:pic>
        <p:nvPicPr>
          <p:cNvPr id="7" name="Picture 6" descr="A white circle with blue and yellow text&#10;&#10;Description automatically generated">
            <a:extLst>
              <a:ext uri="{FF2B5EF4-FFF2-40B4-BE49-F238E27FC236}">
                <a16:creationId xmlns:a16="http://schemas.microsoft.com/office/drawing/2014/main" id="{CD8A5FA2-5A22-0951-9148-FFB332B1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498" y="1985138"/>
            <a:ext cx="1792364" cy="1792364"/>
          </a:xfrm>
          <a:prstGeom prst="rect">
            <a:avLst/>
          </a:prstGeom>
        </p:spPr>
      </p:pic>
      <p:pic>
        <p:nvPicPr>
          <p:cNvPr id="9" name="Picture 8" descr="A white circle with yellow and red text&#10;&#10;Description automatically generated">
            <a:extLst>
              <a:ext uri="{FF2B5EF4-FFF2-40B4-BE49-F238E27FC236}">
                <a16:creationId xmlns:a16="http://schemas.microsoft.com/office/drawing/2014/main" id="{5195D79E-370C-7EE4-56F4-B30D453E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78" y="1985138"/>
            <a:ext cx="1792364" cy="1792364"/>
          </a:xfrm>
          <a:prstGeom prst="rect">
            <a:avLst/>
          </a:prstGeom>
        </p:spPr>
      </p:pic>
      <p:pic>
        <p:nvPicPr>
          <p:cNvPr id="11" name="Picture 10" descr="A white circle with red and yellow text&#10;&#10;Description automatically generated">
            <a:extLst>
              <a:ext uri="{FF2B5EF4-FFF2-40B4-BE49-F238E27FC236}">
                <a16:creationId xmlns:a16="http://schemas.microsoft.com/office/drawing/2014/main" id="{F02CC35F-CD0B-28C2-4C84-C72BAD32C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438" y="1985138"/>
            <a:ext cx="1792364" cy="179236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73A858-88FE-A6B0-4EBB-55B85529CDCC}"/>
              </a:ext>
            </a:extLst>
          </p:cNvPr>
          <p:cNvSpPr txBox="1">
            <a:spLocks/>
          </p:cNvSpPr>
          <p:nvPr/>
        </p:nvSpPr>
        <p:spPr>
          <a:xfrm>
            <a:off x="1854490" y="4496520"/>
            <a:ext cx="2526140" cy="989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Listen to others’ stories and see the world through their eyes.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3694844-2392-5207-E9EE-9421ECD9F8B7}"/>
              </a:ext>
            </a:extLst>
          </p:cNvPr>
          <p:cNvSpPr txBox="1">
            <a:spLocks/>
          </p:cNvSpPr>
          <p:nvPr/>
        </p:nvSpPr>
        <p:spPr>
          <a:xfrm>
            <a:off x="7751843" y="4506732"/>
            <a:ext cx="2675673" cy="1105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Find hope and opportunity in the places where we long to see changes.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DB78BB-2667-DBF1-BDFB-CC61A695F968}"/>
              </a:ext>
            </a:extLst>
          </p:cNvPr>
          <p:cNvSpPr/>
          <p:nvPr/>
        </p:nvSpPr>
        <p:spPr>
          <a:xfrm>
            <a:off x="2272711" y="3946070"/>
            <a:ext cx="1689698" cy="392094"/>
          </a:xfrm>
          <a:prstGeom prst="roundRect">
            <a:avLst>
              <a:gd name="adj" fmla="val 50000"/>
            </a:avLst>
          </a:prstGeom>
          <a:solidFill>
            <a:srgbClr val="FAC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ED6921"/>
                </a:solidFill>
                <a:latin typeface="Outfit" pitchFamily="2" charset="0"/>
              </a:rPr>
              <a:t>Wonder why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9BB7E0-732C-5B24-F0EE-596492AD273E}"/>
              </a:ext>
            </a:extLst>
          </p:cNvPr>
          <p:cNvSpPr/>
          <p:nvPr/>
        </p:nvSpPr>
        <p:spPr>
          <a:xfrm>
            <a:off x="5485882" y="3946070"/>
            <a:ext cx="1235476" cy="392094"/>
          </a:xfrm>
          <a:prstGeom prst="roundRect">
            <a:avLst>
              <a:gd name="adj" fmla="val 50000"/>
            </a:avLst>
          </a:prstGeom>
          <a:solidFill>
            <a:srgbClr val="E7C9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72327"/>
                </a:solidFill>
                <a:latin typeface="Outfit" pitchFamily="2" charset="0"/>
              </a:rPr>
              <a:t>Be real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AA9C2F-AC95-26B5-C9F0-270C2C019D66}"/>
              </a:ext>
            </a:extLst>
          </p:cNvPr>
          <p:cNvSpPr/>
          <p:nvPr/>
        </p:nvSpPr>
        <p:spPr>
          <a:xfrm>
            <a:off x="8146658" y="3946070"/>
            <a:ext cx="1886042" cy="392094"/>
          </a:xfrm>
          <a:prstGeom prst="roundRect">
            <a:avLst>
              <a:gd name="adj" fmla="val 50000"/>
            </a:avLst>
          </a:prstGeom>
          <a:solidFill>
            <a:srgbClr val="DFE9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28C"/>
                </a:solidFill>
                <a:latin typeface="Outfit" pitchFamily="2" charset="0"/>
              </a:rPr>
              <a:t>Hope together</a:t>
            </a:r>
          </a:p>
        </p:txBody>
      </p:sp>
    </p:spTree>
    <p:extLst>
      <p:ext uri="{BB962C8B-B14F-4D97-AF65-F5344CB8AC3E}">
        <p14:creationId xmlns:p14="http://schemas.microsoft.com/office/powerpoint/2010/main" val="3663178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77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8B6D9-D025-D471-D6F4-6E4B194E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Holding on</a:t>
            </a:r>
          </a:p>
        </p:txBody>
      </p:sp>
    </p:spTree>
    <p:extLst>
      <p:ext uri="{BB962C8B-B14F-4D97-AF65-F5344CB8AC3E}">
        <p14:creationId xmlns:p14="http://schemas.microsoft.com/office/powerpoint/2010/main" val="92148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rectangular object with green border&#10;&#10;Description automatically generated">
            <a:extLst>
              <a:ext uri="{FF2B5EF4-FFF2-40B4-BE49-F238E27FC236}">
                <a16:creationId xmlns:a16="http://schemas.microsoft.com/office/drawing/2014/main" id="{94C91944-A378-C295-97D1-D4671A07B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119D28-44FA-827C-5362-C4007E90CAAD}"/>
              </a:ext>
            </a:extLst>
          </p:cNvPr>
          <p:cNvSpPr txBox="1"/>
          <p:nvPr/>
        </p:nvSpPr>
        <p:spPr>
          <a:xfrm>
            <a:off x="3173730" y="4512501"/>
            <a:ext cx="5844540" cy="873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200" dirty="0">
                <a:latin typeface="Outfit" pitchFamily="2" charset="0"/>
              </a:rPr>
              <a:t>Add your image and ‘Send to back’. </a:t>
            </a:r>
            <a:br>
              <a:rPr lang="en-US" sz="2200" dirty="0">
                <a:latin typeface="Outfit" pitchFamily="2" charset="0"/>
              </a:rPr>
            </a:br>
            <a:r>
              <a:rPr lang="en-US" sz="2200" dirty="0">
                <a:latin typeface="Outfit" pitchFamily="2" charset="0"/>
              </a:rPr>
              <a:t>Using the green frame as a border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CA0286B-B07C-EDEA-D718-C6E6A1E2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620" y="1390015"/>
            <a:ext cx="9227820" cy="873188"/>
          </a:xfrm>
        </p:spPr>
        <p:txBody>
          <a:bodyPr/>
          <a:lstStyle/>
          <a:p>
            <a:pPr algn="ctr"/>
            <a:r>
              <a:rPr lang="en-US" dirty="0"/>
              <a:t>Add your film</a:t>
            </a:r>
          </a:p>
        </p:txBody>
      </p:sp>
      <p:pic>
        <p:nvPicPr>
          <p:cNvPr id="8" name="Picture 7" descr="A black and white play button&#10;&#10;Description automatically generated">
            <a:extLst>
              <a:ext uri="{FF2B5EF4-FFF2-40B4-BE49-F238E27FC236}">
                <a16:creationId xmlns:a16="http://schemas.microsoft.com/office/drawing/2014/main" id="{A1690265-2592-A02A-677F-A43DD6BF1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140" y="2780030"/>
            <a:ext cx="1297940" cy="12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9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8C3DE-2CC6-93EC-C044-C87BCE6B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233" y="2469062"/>
            <a:ext cx="9373533" cy="1919875"/>
          </a:xfrm>
        </p:spPr>
        <p:txBody>
          <a:bodyPr/>
          <a:lstStyle/>
          <a:p>
            <a:r>
              <a:rPr lang="en-GB" dirty="0"/>
              <a:t>What do we learn about forgiveness in this film?</a:t>
            </a:r>
          </a:p>
        </p:txBody>
      </p:sp>
    </p:spTree>
    <p:extLst>
      <p:ext uri="{BB962C8B-B14F-4D97-AF65-F5344CB8AC3E}">
        <p14:creationId xmlns:p14="http://schemas.microsoft.com/office/powerpoint/2010/main" val="74398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BFC7E-7710-6EC7-0353-DBB9C398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father and his 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E5561-4B90-7584-FB54-0EEC89F575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Luke 15:11-32</a:t>
            </a:r>
          </a:p>
        </p:txBody>
      </p:sp>
    </p:spTree>
    <p:extLst>
      <p:ext uri="{BB962C8B-B14F-4D97-AF65-F5344CB8AC3E}">
        <p14:creationId xmlns:p14="http://schemas.microsoft.com/office/powerpoint/2010/main" val="384531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91E0A8-A290-971F-3343-3213BBBEF0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1" y="2233928"/>
            <a:ext cx="9392056" cy="35543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Where do you see forgiveness in the story?</a:t>
            </a:r>
          </a:p>
          <a:p>
            <a:pPr>
              <a:lnSpc>
                <a:spcPct val="100000"/>
              </a:lnSpc>
            </a:pPr>
            <a:r>
              <a:rPr lang="en-GB" dirty="0"/>
              <a:t>Which character do you find it easiest to understand or identify with?</a:t>
            </a:r>
          </a:p>
          <a:p>
            <a:pPr>
              <a:lnSpc>
                <a:spcPct val="100000"/>
              </a:lnSpc>
            </a:pPr>
            <a:r>
              <a:rPr lang="en-GB" dirty="0"/>
              <a:t>We don’t know if the older brother forgave his younger brother in the end or not. What do you think would have made it easier for him to forgive and make a fresh start with his brother?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8F834B-7B1C-8CEA-F5F9-80AABC3B1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356929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2903-E7AC-BFF8-23C9-97B0975F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Ephesians 4:32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E1032-3CCF-8B43-0874-519F1FA10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/>
              <a:t>“Be kind and compassionate to one another, forgiving each other, just as in Christ God forgave you.”</a:t>
            </a:r>
          </a:p>
        </p:txBody>
      </p:sp>
    </p:spTree>
    <p:extLst>
      <p:ext uri="{BB962C8B-B14F-4D97-AF65-F5344CB8AC3E}">
        <p14:creationId xmlns:p14="http://schemas.microsoft.com/office/powerpoint/2010/main" val="3471388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E04AD-908B-7F56-3364-489A310F8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C1DEB2-B2B9-D33F-60C3-FA762C3529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1" y="2233928"/>
            <a:ext cx="9445322" cy="355431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3200" dirty="0"/>
              <a:t>Is forgiveness important in friendships? Why/why not?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What do you think about the idea that God forgives?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Where do you see similar principles and values in other faiths, worldviews or cultures and community traditions?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84D0F-9A5D-6A51-DE64-415EDFEB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3380394200"/>
      </p:ext>
    </p:extLst>
  </p:cSld>
  <p:clrMapOvr>
    <a:masterClrMapping/>
  </p:clrMapOvr>
</p:sld>
</file>

<file path=ppt/theme/theme1.xml><?xml version="1.0" encoding="utf-8"?>
<a:theme xmlns:a="http://schemas.openxmlformats.org/drawingml/2006/main" name="Difference">
  <a:themeElements>
    <a:clrScheme name="Differ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18B"/>
      </a:accent1>
      <a:accent2>
        <a:srgbClr val="4BA0C1"/>
      </a:accent2>
      <a:accent3>
        <a:srgbClr val="A62327"/>
      </a:accent3>
      <a:accent4>
        <a:srgbClr val="EC6920"/>
      </a:accent4>
      <a:accent5>
        <a:srgbClr val="519D8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5C2AF6-A12C-4D1B-87C5-F23EC22E56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EB3A42-88F5-4A16-B3E1-1E4349BAF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Difference</Template>
  <TotalTime>246</TotalTime>
  <Words>573</Words>
  <Application>Microsoft Office PowerPoint</Application>
  <PresentationFormat>Widescreen</PresentationFormat>
  <Paragraphs>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Outfit</vt:lpstr>
      <vt:lpstr>Outfit ExtraBold</vt:lpstr>
      <vt:lpstr>Difference</vt:lpstr>
      <vt:lpstr>PowerPoint Presentation</vt:lpstr>
      <vt:lpstr>Three habits</vt:lpstr>
      <vt:lpstr>Holding on</vt:lpstr>
      <vt:lpstr>Add your film</vt:lpstr>
      <vt:lpstr>What do we learn about forgiveness in this film?</vt:lpstr>
      <vt:lpstr>The father and his sons</vt:lpstr>
      <vt:lpstr>Questions for discussion</vt:lpstr>
      <vt:lpstr>Ephesians 4:32</vt:lpstr>
      <vt:lpstr>Questions for discussion</vt:lpstr>
      <vt:lpstr>Letting go</vt:lpstr>
      <vt:lpstr>Myth-busting</vt:lpstr>
      <vt:lpstr>Complete the sentences</vt:lpstr>
      <vt:lpstr>PowerPoint Presentation</vt:lpstr>
      <vt:lpstr>Would you forgive?</vt:lpstr>
      <vt:lpstr>Questions for discussion</vt:lpstr>
      <vt:lpstr>PowerPoint Presentation</vt:lpstr>
      <vt:lpstr>What is something you want to remember from this session?</vt:lpstr>
      <vt:lpstr>Prayer and reflection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Jevsejeva</dc:creator>
  <cp:lastModifiedBy>Zoë Tunstall</cp:lastModifiedBy>
  <cp:revision>9</cp:revision>
  <dcterms:created xsi:type="dcterms:W3CDTF">2024-02-02T13:02:07Z</dcterms:created>
  <dcterms:modified xsi:type="dcterms:W3CDTF">2024-03-04T17:39:29Z</dcterms:modified>
</cp:coreProperties>
</file>