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86" r:id="rId4"/>
    <p:sldId id="315" r:id="rId5"/>
    <p:sldId id="285" r:id="rId6"/>
    <p:sldId id="299" r:id="rId7"/>
    <p:sldId id="314" r:id="rId8"/>
    <p:sldId id="302" r:id="rId9"/>
    <p:sldId id="313" r:id="rId10"/>
    <p:sldId id="292" r:id="rId11"/>
    <p:sldId id="303" r:id="rId12"/>
    <p:sldId id="305" r:id="rId13"/>
    <p:sldId id="304" r:id="rId14"/>
    <p:sldId id="297" r:id="rId15"/>
    <p:sldId id="30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C8612-D169-459E-901B-E7DDDA56F623}" v="1" dt="2024-03-04T17:40:0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108" d="100"/>
          <a:sy n="10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0CCC8612-D169-459E-901B-E7DDDA56F623}"/>
    <pc:docChg chg="addSld delSld modSld">
      <pc:chgData name="Zoë Tunstall" userId="e0a72786-713a-4df2-bb92-da82a6ab9fc3" providerId="ADAL" clId="{0CCC8612-D169-459E-901B-E7DDDA56F623}" dt="2024-03-04T17:40:09.102" v="2"/>
      <pc:docMkLst>
        <pc:docMk/>
      </pc:docMkLst>
      <pc:sldChg chg="del">
        <pc:chgData name="Zoë Tunstall" userId="e0a72786-713a-4df2-bb92-da82a6ab9fc3" providerId="ADAL" clId="{0CCC8612-D169-459E-901B-E7DDDA56F623}" dt="2024-03-04T17:40:02.858" v="0" actId="47"/>
        <pc:sldMkLst>
          <pc:docMk/>
          <pc:sldMk cId="4206362282" sldId="284"/>
        </pc:sldMkLst>
      </pc:sldChg>
      <pc:sldChg chg="add del">
        <pc:chgData name="Zoë Tunstall" userId="e0a72786-713a-4df2-bb92-da82a6ab9fc3" providerId="ADAL" clId="{0CCC8612-D169-459E-901B-E7DDDA56F623}" dt="2024-03-04T17:40:09.102" v="2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152909954" sldId="313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811199798" sldId="314"/>
        </pc:sldMkLst>
      </pc:sldChg>
      <pc:sldChg chg="add">
        <pc:chgData name="Zoë Tunstall" userId="e0a72786-713a-4df2-bb92-da82a6ab9fc3" providerId="ADAL" clId="{0CCC8612-D169-459E-901B-E7DDDA56F623}" dt="2024-03-04T17:40:09.102" v="2"/>
        <pc:sldMkLst>
          <pc:docMk/>
          <pc:sldMk cId="3146194905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2563A-A18C-3725-12A8-7D2EA2FF6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1">
            <a:normAutofit/>
          </a:bodyPr>
          <a:lstStyle/>
          <a:p>
            <a:r>
              <a:rPr lang="en-GB"/>
              <a:t>What have you most valued from doing this course?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/>
              <a:t>We think about the fact that our stories are woven together.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Help us to </a:t>
            </a:r>
            <a:r>
              <a:rPr lang="en-GB" sz="2400" b="1">
                <a:solidFill>
                  <a:srgbClr val="A72327"/>
                </a:solidFill>
              </a:rPr>
              <a:t>be curious </a:t>
            </a:r>
            <a:r>
              <a:rPr lang="en-GB" sz="240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412525"/>
            <a:ext cx="7031114" cy="4366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/>
              <a:t>We think about our need for one another if we are all to flourish.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Give us the courage to </a:t>
            </a:r>
            <a:r>
              <a:rPr lang="en-GB" sz="2400" b="1">
                <a:solidFill>
                  <a:srgbClr val="A72327"/>
                </a:solidFill>
              </a:rPr>
              <a:t>be present </a:t>
            </a:r>
            <a:r>
              <a:rPr lang="en-GB" sz="240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/>
              <a:t>We think about the things we have learned throughout this course.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Inspire us to </a:t>
            </a:r>
            <a:r>
              <a:rPr lang="en-GB" sz="2400" b="1">
                <a:solidFill>
                  <a:srgbClr val="A72327"/>
                </a:solidFill>
              </a:rPr>
              <a:t>reimagine</a:t>
            </a:r>
            <a:r>
              <a:rPr lang="en-GB" sz="240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14619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19D28-44FA-827C-5362-C4007E90CAAD}"/>
              </a:ext>
            </a:extLst>
          </p:cNvPr>
          <p:cNvSpPr txBox="1"/>
          <p:nvPr/>
        </p:nvSpPr>
        <p:spPr>
          <a:xfrm>
            <a:off x="3173730" y="4512501"/>
            <a:ext cx="5844540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>
                <a:latin typeface="Outfit" pitchFamily="2" charset="0"/>
              </a:rPr>
              <a:t>Add your image and ‘Send to back’. </a:t>
            </a:r>
            <a:br>
              <a:rPr lang="en-US" sz="2200">
                <a:latin typeface="Outfit" pitchFamily="2" charset="0"/>
              </a:rPr>
            </a:br>
            <a:r>
              <a:rPr lang="en-US" sz="2200">
                <a:latin typeface="Outfit" pitchFamily="2" charset="0"/>
              </a:rPr>
              <a:t>Using the green frame as a border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CA0286B-B07C-EDEA-D718-C6E6A1E2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20" y="1390015"/>
            <a:ext cx="9227820" cy="873188"/>
          </a:xfrm>
        </p:spPr>
        <p:txBody>
          <a:bodyPr/>
          <a:lstStyle/>
          <a:p>
            <a:pPr algn="ctr"/>
            <a:r>
              <a:rPr lang="en-US"/>
              <a:t>Add your film</a:t>
            </a:r>
          </a:p>
        </p:txBody>
      </p:sp>
      <p:pic>
        <p:nvPicPr>
          <p:cNvPr id="8" name="Picture 7" descr="A black and white play button&#10;&#10;Description automatically generated">
            <a:extLst>
              <a:ext uri="{FF2B5EF4-FFF2-40B4-BE49-F238E27FC236}">
                <a16:creationId xmlns:a16="http://schemas.microsoft.com/office/drawing/2014/main" id="{A1690265-2592-A02A-677F-A43DD6BF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40" y="2780030"/>
            <a:ext cx="1297940" cy="1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469062"/>
            <a:ext cx="9373533" cy="1919875"/>
          </a:xfrm>
        </p:spPr>
        <p:txBody>
          <a:bodyPr/>
          <a:lstStyle/>
          <a:p>
            <a:r>
              <a:rPr lang="en-GB"/>
              <a:t>What do we learn about hope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ED97F6BD-B84A-0E60-8E16-D352DFF6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843" y="1314080"/>
            <a:ext cx="1612314" cy="16123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E49344-BEB9-D080-FC1F-4FE86E249BE3}"/>
              </a:ext>
            </a:extLst>
          </p:cNvPr>
          <p:cNvSpPr txBox="1">
            <a:spLocks/>
          </p:cNvSpPr>
          <p:nvPr/>
        </p:nvSpPr>
        <p:spPr>
          <a:xfrm>
            <a:off x="1545335" y="3830701"/>
            <a:ext cx="910132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4500"/>
              <a:t>One body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A47284-6C25-1AA4-7FA6-D871ADE1A120}"/>
              </a:ext>
            </a:extLst>
          </p:cNvPr>
          <p:cNvSpPr txBox="1">
            <a:spLocks/>
          </p:cNvSpPr>
          <p:nvPr/>
        </p:nvSpPr>
        <p:spPr>
          <a:xfrm>
            <a:off x="1545335" y="4809362"/>
            <a:ext cx="9101328" cy="1069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500">
                <a:solidFill>
                  <a:schemeClr val="bg1"/>
                </a:solidFill>
              </a:rPr>
              <a:t>1 Corinthians 12: 15-22, 26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84C7FF-3185-6D60-E46B-1A0E098B85FD}"/>
              </a:ext>
            </a:extLst>
          </p:cNvPr>
          <p:cNvSpPr txBox="1">
            <a:spLocks/>
          </p:cNvSpPr>
          <p:nvPr/>
        </p:nvSpPr>
        <p:spPr>
          <a:xfrm>
            <a:off x="2831591" y="3121310"/>
            <a:ext cx="6528816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6600">
                <a:solidFill>
                  <a:srgbClr val="B6CDBF"/>
                </a:solidFill>
              </a:rPr>
              <a:t>Bible passage</a:t>
            </a:r>
          </a:p>
        </p:txBody>
      </p:sp>
    </p:spTree>
    <p:extLst>
      <p:ext uri="{BB962C8B-B14F-4D97-AF65-F5344CB8AC3E}">
        <p14:creationId xmlns:p14="http://schemas.microsoft.com/office/powerpoint/2010/main" val="381119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10137780" cy="3678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/>
              <a:t>What do you think the writer (St Paul) is trying to say here?</a:t>
            </a:r>
          </a:p>
          <a:p>
            <a:pPr>
              <a:lnSpc>
                <a:spcPct val="100000"/>
              </a:lnSpc>
            </a:pPr>
            <a:r>
              <a:rPr lang="en-GB"/>
              <a:t>What do you think of the idea of a community being like a body?</a:t>
            </a:r>
          </a:p>
          <a:p>
            <a:pPr>
              <a:lnSpc>
                <a:spcPct val="100000"/>
              </a:lnSpc>
            </a:pPr>
            <a:r>
              <a:rPr lang="en-GB"/>
              <a:t>What would change if we recognised our need of one another?</a:t>
            </a:r>
          </a:p>
          <a:p>
            <a:pPr>
              <a:lnSpc>
                <a:spcPct val="100000"/>
              </a:lnSpc>
            </a:pPr>
            <a:r>
              <a:rPr lang="en-GB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EE147-9C10-1F10-A080-1CC0A294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84" y="951017"/>
            <a:ext cx="9940032" cy="4778406"/>
          </a:xfrm>
        </p:spPr>
        <p:txBody>
          <a:bodyPr/>
          <a:lstStyle/>
          <a:p>
            <a:r>
              <a:rPr lang="en-GB" sz="2800"/>
              <a:t>“Ubuntu speaks particularly about the fact that you can’t exist as a human being in isolation. It speaks about our interconnectedness…</a:t>
            </a:r>
            <a:br>
              <a:rPr lang="en-GB" sz="2800"/>
            </a:br>
            <a:r>
              <a:rPr lang="en-GB" sz="700"/>
              <a:t> </a:t>
            </a:r>
            <a:br>
              <a:rPr lang="en-GB" sz="2800"/>
            </a:br>
            <a:r>
              <a:rPr lang="en-GB" sz="2800"/>
              <a:t>I can be me only if you are fully you. I am because we are, for we are made for togetherness, for family. We are made for complementarity. We are created for a delicate network of relationships, of interdependence with our fellow human beings, with the rest of creation.</a:t>
            </a:r>
            <a:br>
              <a:rPr lang="en-GB" sz="2800"/>
            </a:br>
            <a:r>
              <a:rPr lang="en-GB" sz="600"/>
              <a:t> </a:t>
            </a:r>
            <a:br>
              <a:rPr lang="en-GB" sz="2800"/>
            </a:br>
            <a:r>
              <a:rPr lang="en-GB" sz="2800"/>
              <a:t>I have gifts that you don’t have, and you have gifts that I don’t have. We are different in order to know our need of each other. To be human is to be dependent.”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677DD-6E25-AA13-2124-1676C0EF9EB0}"/>
              </a:ext>
            </a:extLst>
          </p:cNvPr>
          <p:cNvSpPr txBox="1">
            <a:spLocks/>
          </p:cNvSpPr>
          <p:nvPr/>
        </p:nvSpPr>
        <p:spPr>
          <a:xfrm>
            <a:off x="5618087" y="5484549"/>
            <a:ext cx="5607728" cy="596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GB" sz="2400" b="0" i="1"/>
              <a:t>– Archbishop Desmond Tutu</a:t>
            </a:r>
          </a:p>
        </p:txBody>
      </p:sp>
    </p:spTree>
    <p:extLst>
      <p:ext uri="{BB962C8B-B14F-4D97-AF65-F5344CB8AC3E}">
        <p14:creationId xmlns:p14="http://schemas.microsoft.com/office/powerpoint/2010/main" val="315290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Interweaving stories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/>
              <a:t>Belonging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246</TotalTime>
  <Words>408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Add your film</vt:lpstr>
      <vt:lpstr>What do we learn about hope in this film?</vt:lpstr>
      <vt:lpstr>PowerPoint Presentation</vt:lpstr>
      <vt:lpstr>Questions for discussion</vt:lpstr>
      <vt:lpstr>“Ubuntu speaks particularly about the fact that you can’t exist as a human being in isolation. It speaks about our interconnectedness…   I can be me only if you are fully you. I am because we are, for we are made for togetherness, for family. We are made for complementarity. We are created for a delicate network of relationships, of interdependence with our fellow human beings, with the rest of creation.   I have gifts that you don’t have, and you have gifts that I don’t have. We are different in order to know our need of each other. To be human is to be dependent.”</vt:lpstr>
      <vt:lpstr>Interweaving stories</vt:lpstr>
      <vt:lpstr>Belonging</vt:lpstr>
      <vt:lpstr>What is something you want to remember from this session?</vt:lpstr>
      <vt:lpstr>PowerPoint Presentation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2024-03-04T17:40:16Z</dcterms:modified>
</cp:coreProperties>
</file>