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87" r:id="rId4"/>
    <p:sldId id="288" r:id="rId5"/>
    <p:sldId id="285" r:id="rId6"/>
    <p:sldId id="307" r:id="rId7"/>
    <p:sldId id="290" r:id="rId8"/>
    <p:sldId id="300" r:id="rId9"/>
    <p:sldId id="286" r:id="rId10"/>
    <p:sldId id="305" r:id="rId11"/>
    <p:sldId id="293" r:id="rId12"/>
    <p:sldId id="294" r:id="rId13"/>
    <p:sldId id="306" r:id="rId14"/>
    <p:sldId id="298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3CAE4-0A90-4996-979F-13265DFC8E5F}" v="16" dt="2024-07-12T13:28:42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8"/>
    <p:restoredTop sz="94673"/>
  </p:normalViewPr>
  <p:slideViewPr>
    <p:cSldViewPr snapToGrid="0">
      <p:cViewPr varScale="1">
        <p:scale>
          <a:sx n="94" d="100"/>
          <a:sy n="94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3883CAE4-0A90-4996-979F-13265DFC8E5F}"/>
    <pc:docChg chg="undo custSel addSld delSld modSld sldOrd">
      <pc:chgData name="Zoë Tunstall" userId="e0a72786-713a-4df2-bb92-da82a6ab9fc3" providerId="ADAL" clId="{3883CAE4-0A90-4996-979F-13265DFC8E5F}" dt="2024-07-12T13:28:47.219" v="113" actId="47"/>
      <pc:docMkLst>
        <pc:docMk/>
      </pc:docMkLst>
      <pc:sldChg chg="del">
        <pc:chgData name="Zoë Tunstall" userId="e0a72786-713a-4df2-bb92-da82a6ab9fc3" providerId="ADAL" clId="{3883CAE4-0A90-4996-979F-13265DFC8E5F}" dt="2024-07-03T12:29:04.897" v="0" actId="2696"/>
        <pc:sldMkLst>
          <pc:docMk/>
          <pc:sldMk cId="4206362282" sldId="284"/>
        </pc:sldMkLst>
      </pc:sldChg>
      <pc:sldChg chg="addSp delSp modSp mod modAnim">
        <pc:chgData name="Zoë Tunstall" userId="e0a72786-713a-4df2-bb92-da82a6ab9fc3" providerId="ADAL" clId="{3883CAE4-0A90-4996-979F-13265DFC8E5F}" dt="2024-07-08T10:07:15.918" v="79" actId="171"/>
        <pc:sldMkLst>
          <pc:docMk/>
          <pc:sldMk cId="406949460" sldId="285"/>
        </pc:sldMkLst>
        <pc:spChg chg="del">
          <ac:chgData name="Zoë Tunstall" userId="e0a72786-713a-4df2-bb92-da82a6ab9fc3" providerId="ADAL" clId="{3883CAE4-0A90-4996-979F-13265DFC8E5F}" dt="2024-07-08T10:07:06.155" v="77" actId="478"/>
          <ac:spMkLst>
            <pc:docMk/>
            <pc:sldMk cId="406949460" sldId="285"/>
            <ac:spMk id="4" creationId="{2D119D28-44FA-827C-5362-C4007E90CAAD}"/>
          </ac:spMkLst>
        </pc:spChg>
        <pc:spChg chg="add del mod">
          <ac:chgData name="Zoë Tunstall" userId="e0a72786-713a-4df2-bb92-da82a6ab9fc3" providerId="ADAL" clId="{3883CAE4-0A90-4996-979F-13265DFC8E5F}" dt="2024-07-08T10:07:04.571" v="76" actId="478"/>
          <ac:spMkLst>
            <pc:docMk/>
            <pc:sldMk cId="406949460" sldId="285"/>
            <ac:spMk id="5" creationId="{42F73D6C-E089-A18D-B131-74BC279E3462}"/>
          </ac:spMkLst>
        </pc:spChg>
        <pc:spChg chg="del">
          <ac:chgData name="Zoë Tunstall" userId="e0a72786-713a-4df2-bb92-da82a6ab9fc3" providerId="ADAL" clId="{3883CAE4-0A90-4996-979F-13265DFC8E5F}" dt="2024-07-08T10:06:59.789" v="75" actId="478"/>
          <ac:spMkLst>
            <pc:docMk/>
            <pc:sldMk cId="406949460" sldId="285"/>
            <ac:spMk id="6" creationId="{DCA0286B-B07C-EDEA-D718-C6E6A1E266DB}"/>
          </ac:spMkLst>
        </pc:spChg>
        <pc:picChg chg="add mod ord">
          <ac:chgData name="Zoë Tunstall" userId="e0a72786-713a-4df2-bb92-da82a6ab9fc3" providerId="ADAL" clId="{3883CAE4-0A90-4996-979F-13265DFC8E5F}" dt="2024-07-08T10:07:15.918" v="79" actId="171"/>
          <ac:picMkLst>
            <pc:docMk/>
            <pc:sldMk cId="406949460" sldId="285"/>
            <ac:picMk id="7" creationId="{588F70DE-B893-41D6-9C76-1790986D1C04}"/>
          </ac:picMkLst>
        </pc:picChg>
        <pc:picChg chg="del">
          <ac:chgData name="Zoë Tunstall" userId="e0a72786-713a-4df2-bb92-da82a6ab9fc3" providerId="ADAL" clId="{3883CAE4-0A90-4996-979F-13265DFC8E5F}" dt="2024-07-08T10:06:57.243" v="74" actId="478"/>
          <ac:picMkLst>
            <pc:docMk/>
            <pc:sldMk cId="406949460" sldId="285"/>
            <ac:picMk id="8" creationId="{A1690265-2592-A02A-677F-A43DD6BF1C45}"/>
          </ac:picMkLst>
        </pc:picChg>
      </pc:sldChg>
      <pc:sldChg chg="addSp delSp modSp mod modAnim">
        <pc:chgData name="Zoë Tunstall" userId="e0a72786-713a-4df2-bb92-da82a6ab9fc3" providerId="ADAL" clId="{3883CAE4-0A90-4996-979F-13265DFC8E5F}" dt="2024-07-08T10:06:34.332" v="73" actId="478"/>
        <pc:sldMkLst>
          <pc:docMk/>
          <pc:sldMk cId="1552307167" sldId="286"/>
        </pc:sldMkLst>
        <pc:spChg chg="del">
          <ac:chgData name="Zoë Tunstall" userId="e0a72786-713a-4df2-bb92-da82a6ab9fc3" providerId="ADAL" clId="{3883CAE4-0A90-4996-979F-13265DFC8E5F}" dt="2024-07-08T10:06:16.604" v="69" actId="478"/>
          <ac:spMkLst>
            <pc:docMk/>
            <pc:sldMk cId="1552307167" sldId="286"/>
            <ac:spMk id="4" creationId="{2D119D28-44FA-827C-5362-C4007E90CAAD}"/>
          </ac:spMkLst>
        </pc:spChg>
        <pc:spChg chg="add del mod">
          <ac:chgData name="Zoë Tunstall" userId="e0a72786-713a-4df2-bb92-da82a6ab9fc3" providerId="ADAL" clId="{3883CAE4-0A90-4996-979F-13265DFC8E5F}" dt="2024-07-08T10:06:14.396" v="68" actId="478"/>
          <ac:spMkLst>
            <pc:docMk/>
            <pc:sldMk cId="1552307167" sldId="286"/>
            <ac:spMk id="5" creationId="{17A9B7C4-8688-C58F-EEA7-003E7F788659}"/>
          </ac:spMkLst>
        </pc:spChg>
        <pc:spChg chg="del">
          <ac:chgData name="Zoë Tunstall" userId="e0a72786-713a-4df2-bb92-da82a6ab9fc3" providerId="ADAL" clId="{3883CAE4-0A90-4996-979F-13265DFC8E5F}" dt="2024-07-08T10:06:11.518" v="67" actId="478"/>
          <ac:spMkLst>
            <pc:docMk/>
            <pc:sldMk cId="1552307167" sldId="286"/>
            <ac:spMk id="6" creationId="{DCA0286B-B07C-EDEA-D718-C6E6A1E266DB}"/>
          </ac:spMkLst>
        </pc:spChg>
        <pc:picChg chg="add mod ord">
          <ac:chgData name="Zoë Tunstall" userId="e0a72786-713a-4df2-bb92-da82a6ab9fc3" providerId="ADAL" clId="{3883CAE4-0A90-4996-979F-13265DFC8E5F}" dt="2024-07-08T10:06:32.406" v="72" actId="171"/>
          <ac:picMkLst>
            <pc:docMk/>
            <pc:sldMk cId="1552307167" sldId="286"/>
            <ac:picMk id="7" creationId="{0C59D808-3A21-DF6F-40CC-B5F68F482230}"/>
          </ac:picMkLst>
        </pc:picChg>
        <pc:picChg chg="del">
          <ac:chgData name="Zoë Tunstall" userId="e0a72786-713a-4df2-bb92-da82a6ab9fc3" providerId="ADAL" clId="{3883CAE4-0A90-4996-979F-13265DFC8E5F}" dt="2024-07-08T10:06:34.332" v="73" actId="478"/>
          <ac:picMkLst>
            <pc:docMk/>
            <pc:sldMk cId="1552307167" sldId="286"/>
            <ac:picMk id="8" creationId="{A1690265-2592-A02A-677F-A43DD6BF1C45}"/>
          </ac:picMkLst>
        </pc:picChg>
      </pc:sldChg>
      <pc:sldChg chg="new ord">
        <pc:chgData name="Zoë Tunstall" userId="e0a72786-713a-4df2-bb92-da82a6ab9fc3" providerId="ADAL" clId="{3883CAE4-0A90-4996-979F-13265DFC8E5F}" dt="2024-07-03T12:29:26.500" v="3"/>
        <pc:sldMkLst>
          <pc:docMk/>
          <pc:sldMk cId="3280144497" sldId="287"/>
        </pc:sldMkLst>
      </pc:sldChg>
      <pc:sldChg chg="add">
        <pc:chgData name="Zoë Tunstall" userId="e0a72786-713a-4df2-bb92-da82a6ab9fc3" providerId="ADAL" clId="{3883CAE4-0A90-4996-979F-13265DFC8E5F}" dt="2024-07-03T12:30:13.005" v="4"/>
        <pc:sldMkLst>
          <pc:docMk/>
          <pc:sldMk cId="3583719958" sldId="288"/>
        </pc:sldMkLst>
      </pc:sldChg>
      <pc:sldChg chg="add">
        <pc:chgData name="Zoë Tunstall" userId="e0a72786-713a-4df2-bb92-da82a6ab9fc3" providerId="ADAL" clId="{3883CAE4-0A90-4996-979F-13265DFC8E5F}" dt="2024-07-03T12:34:27.637" v="6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1657857103" sldId="297"/>
        </pc:sldMkLst>
      </pc:sldChg>
      <pc:sldChg chg="add delCm modCm">
        <pc:chgData name="Zoë Tunstall" userId="e0a72786-713a-4df2-bb92-da82a6ab9fc3" providerId="ADAL" clId="{3883CAE4-0A90-4996-979F-13265DFC8E5F}" dt="2024-07-03T12:38:41.879" v="56"/>
        <pc:sldMkLst>
          <pc:docMk/>
          <pc:sldMk cId="3077564312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oë Tunstall" userId="e0a72786-713a-4df2-bb92-da82a6ab9fc3" providerId="ADAL" clId="{3883CAE4-0A90-4996-979F-13265DFC8E5F}" dt="2024-07-03T12:38:41.879" v="56"/>
              <pc2:cmMkLst xmlns:pc2="http://schemas.microsoft.com/office/powerpoint/2019/9/main/command">
                <pc:docMk/>
                <pc:sldMk cId="3077564312" sldId="298"/>
                <pc2:cmMk id="{47797827-3459-441A-A1FA-BB1419056C64}"/>
              </pc2:cmMkLst>
            </pc226:cmChg>
          </p:ext>
        </pc:ext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3367185555" sldId="299"/>
        </pc:sldMkLst>
      </pc:sldChg>
      <pc:sldChg chg="add delCm">
        <pc:chgData name="Zoë Tunstall" userId="e0a72786-713a-4df2-bb92-da82a6ab9fc3" providerId="ADAL" clId="{3883CAE4-0A90-4996-979F-13265DFC8E5F}" dt="2024-07-05T13:16:42.318" v="66"/>
        <pc:sldMkLst>
          <pc:docMk/>
          <pc:sldMk cId="7859673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3883CAE4-0A90-4996-979F-13265DFC8E5F}" dt="2024-07-05T13:16:42.318" v="66"/>
              <pc2:cmMkLst xmlns:pc2="http://schemas.microsoft.com/office/powerpoint/2019/9/main/command">
                <pc:docMk/>
                <pc:sldMk cId="7859673" sldId="300"/>
                <pc2:cmMk id="{A91EB1E0-F7EB-4BCA-AB64-2DB7E36E3379}"/>
              </pc2:cmMkLst>
            </pc226:cmChg>
          </p:ext>
        </pc:extLst>
      </pc:sldChg>
      <pc:sldChg chg="addSp delSp modSp add del mod ord modClrScheme chgLayout">
        <pc:chgData name="Zoë Tunstall" userId="e0a72786-713a-4df2-bb92-da82a6ab9fc3" providerId="ADAL" clId="{3883CAE4-0A90-4996-979F-13265DFC8E5F}" dt="2024-07-12T13:22:25.569" v="81" actId="47"/>
        <pc:sldMkLst>
          <pc:docMk/>
          <pc:sldMk cId="59384944" sldId="301"/>
        </pc:sldMkLst>
        <pc:spChg chg="del mod ord">
          <ac:chgData name="Zoë Tunstall" userId="e0a72786-713a-4df2-bb92-da82a6ab9fc3" providerId="ADAL" clId="{3883CAE4-0A90-4996-979F-13265DFC8E5F}" dt="2024-07-03T12:36:06.671" v="25" actId="478"/>
          <ac:spMkLst>
            <pc:docMk/>
            <pc:sldMk cId="59384944" sldId="301"/>
            <ac:spMk id="2" creationId="{D70BB94C-F3DF-5740-7171-5B7DD93ED85E}"/>
          </ac:spMkLst>
        </pc:spChg>
        <pc:spChg chg="add del mod">
          <ac:chgData name="Zoë Tunstall" userId="e0a72786-713a-4df2-bb92-da82a6ab9fc3" providerId="ADAL" clId="{3883CAE4-0A90-4996-979F-13265DFC8E5F}" dt="2024-07-03T12:36:04.744" v="24" actId="21"/>
          <ac:spMkLst>
            <pc:docMk/>
            <pc:sldMk cId="59384944" sldId="301"/>
            <ac:spMk id="7" creationId="{E83C9313-E941-17F2-3F5A-59799CBA949A}"/>
          </ac:spMkLst>
        </pc:spChg>
        <pc:spChg chg="add del mod">
          <ac:chgData name="Zoë Tunstall" userId="e0a72786-713a-4df2-bb92-da82a6ab9fc3" providerId="ADAL" clId="{3883CAE4-0A90-4996-979F-13265DFC8E5F}" dt="2024-07-03T12:36:09.266" v="27" actId="478"/>
          <ac:spMkLst>
            <pc:docMk/>
            <pc:sldMk cId="59384944" sldId="301"/>
            <ac:spMk id="9" creationId="{46923C8F-DA2C-E2BB-AC7E-E266FF31E861}"/>
          </ac:spMkLst>
        </pc:spChg>
        <pc:spChg chg="add mod">
          <ac:chgData name="Zoë Tunstall" userId="e0a72786-713a-4df2-bb92-da82a6ab9fc3" providerId="ADAL" clId="{3883CAE4-0A90-4996-979F-13265DFC8E5F}" dt="2024-07-03T12:38:29.200" v="54" actId="20577"/>
          <ac:spMkLst>
            <pc:docMk/>
            <pc:sldMk cId="59384944" sldId="301"/>
            <ac:spMk id="10" creationId="{E83C9313-E941-17F2-3F5A-59799CBA949A}"/>
          </ac:spMkLst>
        </pc:spChg>
      </pc:sldChg>
      <pc:sldChg chg="addSp delSp modSp add del mod modClrScheme chgLayout">
        <pc:chgData name="Zoë Tunstall" userId="e0a72786-713a-4df2-bb92-da82a6ab9fc3" providerId="ADAL" clId="{3883CAE4-0A90-4996-979F-13265DFC8E5F}" dt="2024-07-12T13:28:47.219" v="113" actId="47"/>
        <pc:sldMkLst>
          <pc:docMk/>
          <pc:sldMk cId="702917133" sldId="302"/>
        </pc:sldMkLst>
        <pc:spChg chg="del mod ord">
          <ac:chgData name="Zoë Tunstall" userId="e0a72786-713a-4df2-bb92-da82a6ab9fc3" providerId="ADAL" clId="{3883CAE4-0A90-4996-979F-13265DFC8E5F}" dt="2024-07-03T14:14:21.834" v="61" actId="478"/>
          <ac:spMkLst>
            <pc:docMk/>
            <pc:sldMk cId="702917133" sldId="302"/>
            <ac:spMk id="2" creationId="{99BDA5C6-46BC-8F60-0DDF-2E08D2D75D51}"/>
          </ac:spMkLst>
        </pc:spChg>
        <pc:spChg chg="add del mod">
          <ac:chgData name="Zoë Tunstall" userId="e0a72786-713a-4df2-bb92-da82a6ab9fc3" providerId="ADAL" clId="{3883CAE4-0A90-4996-979F-13265DFC8E5F}" dt="2024-07-03T14:14:27.029" v="64" actId="478"/>
          <ac:spMkLst>
            <pc:docMk/>
            <pc:sldMk cId="702917133" sldId="302"/>
            <ac:spMk id="4" creationId="{5263F41F-E9D3-F3EC-8E59-2B03133A715B}"/>
          </ac:spMkLst>
        </pc:spChg>
        <pc:spChg chg="add mod">
          <ac:chgData name="Zoë Tunstall" userId="e0a72786-713a-4df2-bb92-da82a6ab9fc3" providerId="ADAL" clId="{3883CAE4-0A90-4996-979F-13265DFC8E5F}" dt="2024-07-03T14:14:25.657" v="63"/>
          <ac:spMkLst>
            <pc:docMk/>
            <pc:sldMk cId="702917133" sldId="302"/>
            <ac:spMk id="5" creationId="{498D3D08-7EEC-D99B-F91C-7544ED08EB58}"/>
          </ac:spMkLst>
        </pc:spChg>
        <pc:spChg chg="add mod">
          <ac:chgData name="Zoë Tunstall" userId="e0a72786-713a-4df2-bb92-da82a6ab9fc3" providerId="ADAL" clId="{3883CAE4-0A90-4996-979F-13265DFC8E5F}" dt="2024-07-03T14:14:27.395" v="65"/>
          <ac:spMkLst>
            <pc:docMk/>
            <pc:sldMk cId="702917133" sldId="302"/>
            <ac:spMk id="6" creationId="{11A8FF69-A697-39B4-4C1B-12CAE6CE678C}"/>
          </ac:spMkLst>
        </pc:spChg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2500085322" sldId="305"/>
        </pc:sldMkLst>
      </pc:sldChg>
      <pc:sldChg chg="modSp add mod">
        <pc:chgData name="Zoë Tunstall" userId="e0a72786-713a-4df2-bb92-da82a6ab9fc3" providerId="ADAL" clId="{3883CAE4-0A90-4996-979F-13265DFC8E5F}" dt="2024-07-12T13:22:34.735" v="99" actId="20577"/>
        <pc:sldMkLst>
          <pc:docMk/>
          <pc:sldMk cId="1439107453" sldId="306"/>
        </pc:sldMkLst>
        <pc:spChg chg="mod">
          <ac:chgData name="Zoë Tunstall" userId="e0a72786-713a-4df2-bb92-da82a6ab9fc3" providerId="ADAL" clId="{3883CAE4-0A90-4996-979F-13265DFC8E5F}" dt="2024-07-12T13:22:34.735" v="99" actId="20577"/>
          <ac:spMkLst>
            <pc:docMk/>
            <pc:sldMk cId="1439107453" sldId="306"/>
            <ac:spMk id="4" creationId="{82FF65B6-1E3D-D34E-8218-EBC7A85459FB}"/>
          </ac:spMkLst>
        </pc:spChg>
      </pc:sldChg>
      <pc:sldChg chg="modSp new del mod ord">
        <pc:chgData name="Zoë Tunstall" userId="e0a72786-713a-4df2-bb92-da82a6ab9fc3" providerId="ADAL" clId="{3883CAE4-0A90-4996-979F-13265DFC8E5F}" dt="2024-07-03T12:38:25.981" v="48" actId="47"/>
        <pc:sldMkLst>
          <pc:docMk/>
          <pc:sldMk cId="3730773062" sldId="306"/>
        </pc:sldMkLst>
        <pc:spChg chg="mod">
          <ac:chgData name="Zoë Tunstall" userId="e0a72786-713a-4df2-bb92-da82a6ab9fc3" providerId="ADAL" clId="{3883CAE4-0A90-4996-979F-13265DFC8E5F}" dt="2024-07-03T12:37:20" v="44" actId="20577"/>
          <ac:spMkLst>
            <pc:docMk/>
            <pc:sldMk cId="3730773062" sldId="306"/>
            <ac:spMk id="2" creationId="{3C1D842B-B6F5-B9AB-F3B1-2926DF296CC5}"/>
          </ac:spMkLst>
        </pc:spChg>
      </pc:sldChg>
      <pc:sldChg chg="modSp add mod">
        <pc:chgData name="Zoë Tunstall" userId="e0a72786-713a-4df2-bb92-da82a6ab9fc3" providerId="ADAL" clId="{3883CAE4-0A90-4996-979F-13265DFC8E5F}" dt="2024-07-12T13:28:45.362" v="112" actId="20577"/>
        <pc:sldMkLst>
          <pc:docMk/>
          <pc:sldMk cId="2279126359" sldId="307"/>
        </pc:sldMkLst>
        <pc:spChg chg="mod">
          <ac:chgData name="Zoë Tunstall" userId="e0a72786-713a-4df2-bb92-da82a6ab9fc3" providerId="ADAL" clId="{3883CAE4-0A90-4996-979F-13265DFC8E5F}" dt="2024-07-12T13:28:45.362" v="112" actId="20577"/>
          <ac:spMkLst>
            <pc:docMk/>
            <pc:sldMk cId="2279126359" sldId="307"/>
            <ac:spMk id="2" creationId="{DD35A222-5620-2BC3-7C5E-333B36BCD6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The Big Picture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6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DAA798"/>
                </a:solidFill>
                <a:latin typeface="Outfit" pitchFamily="2" charset="0"/>
              </a:rPr>
              <a:t>Activity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23C1D4-00D3-E6AC-1BFC-6E8BA23F4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6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5E7A21A8-9F0E-0609-9C36-2E4B0EB9F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5582F-D91B-F2D5-FAFB-6AF2110FDB2F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Activity</a:t>
            </a:r>
          </a:p>
        </p:txBody>
      </p:sp>
      <p:pic>
        <p:nvPicPr>
          <p:cNvPr id="6" name="Picture 5" descr="A green puzzle piece in a circle&#10;&#10;Description automatically generated">
            <a:extLst>
              <a:ext uri="{FF2B5EF4-FFF2-40B4-BE49-F238E27FC236}">
                <a16:creationId xmlns:a16="http://schemas.microsoft.com/office/drawing/2014/main" id="{921009C3-D53F-D121-0C00-ED23F3D1C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  <a:p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8" r:id="rId4"/>
    <p:sldLayoutId id="2147483673" r:id="rId5"/>
    <p:sldLayoutId id="2147483672" r:id="rId6"/>
    <p:sldLayoutId id="2147483674" r:id="rId7"/>
    <p:sldLayoutId id="2147483671" r:id="rId8"/>
    <p:sldLayoutId id="2147483650" r:id="rId9"/>
    <p:sldLayoutId id="2147483676" r:id="rId10"/>
    <p:sldLayoutId id="2147483651" r:id="rId11"/>
    <p:sldLayoutId id="2147483652" r:id="rId12"/>
    <p:sldLayoutId id="2147483658" r:id="rId13"/>
    <p:sldLayoutId id="2147483659" r:id="rId14"/>
    <p:sldLayoutId id="2147483675" r:id="rId15"/>
    <p:sldLayoutId id="2147483657" r:id="rId16"/>
    <p:sldLayoutId id="2147483655" r:id="rId17"/>
    <p:sldLayoutId id="2147483656" r:id="rId18"/>
    <p:sldLayoutId id="2147483665" r:id="rId19"/>
    <p:sldLayoutId id="2147483666" r:id="rId20"/>
    <p:sldLayoutId id="2147483653" r:id="rId21"/>
    <p:sldLayoutId id="2147483660" r:id="rId22"/>
    <p:sldLayoutId id="2147483654" r:id="rId23"/>
    <p:sldLayoutId id="2147483662" r:id="rId24"/>
    <p:sldLayoutId id="2147483663" r:id="rId25"/>
    <p:sldLayoutId id="2147483664" r:id="rId26"/>
    <p:sldLayoutId id="2147483667" r:id="rId27"/>
    <p:sldLayoutId id="2147483669" r:id="rId28"/>
    <p:sldLayoutId id="214748366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-qX9sXv9TI?feature=oembed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da42Hqrvyk?feature=oembed" TargetMode="Externa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creatures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F65B6-1E3D-D34E-8218-EBC7A854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143910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Difference for Young People">
            <a:hlinkClick r:id="" action="ppaction://media"/>
            <a:extLst>
              <a:ext uri="{FF2B5EF4-FFF2-40B4-BE49-F238E27FC236}">
                <a16:creationId xmlns:a16="http://schemas.microsoft.com/office/drawing/2014/main" id="{588F70DE-B893-41D6-9C76-1790986D1C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A222-5620-2BC3-7C5E-333B36BC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227912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Habits (Session 1: God's Call)">
            <a:hlinkClick r:id="" action="ppaction://media"/>
            <a:extLst>
              <a:ext uri="{FF2B5EF4-FFF2-40B4-BE49-F238E27FC236}">
                <a16:creationId xmlns:a16="http://schemas.microsoft.com/office/drawing/2014/main" id="{0C59D808-3A21-DF6F-40CC-B5F68F4822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Listen up!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84A85-78B6-4087-A190-2459E666F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037A1D-A974-49BA-AF17-60EDCA825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292</TotalTime>
  <Words>235</Words>
  <Application>Microsoft Office PowerPoint</Application>
  <PresentationFormat>Widescreen</PresentationFormat>
  <Paragraphs>34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Vision board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creatures</vt:lpstr>
      <vt:lpstr>Group guidelines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12</cp:revision>
  <dcterms:created xsi:type="dcterms:W3CDTF">2024-02-02T13:02:07Z</dcterms:created>
  <dcterms:modified xsi:type="dcterms:W3CDTF">2024-07-12T13:28:53Z</dcterms:modified>
</cp:coreProperties>
</file>