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7"/>
  </p:notesMasterIdLst>
  <p:handoutMasterIdLst>
    <p:handoutMasterId r:id="rId18"/>
  </p:handoutMasterIdLst>
  <p:sldIdLst>
    <p:sldId id="287" r:id="rId4"/>
    <p:sldId id="288" r:id="rId5"/>
    <p:sldId id="307" r:id="rId6"/>
    <p:sldId id="290" r:id="rId7"/>
    <p:sldId id="300" r:id="rId8"/>
    <p:sldId id="286" r:id="rId9"/>
    <p:sldId id="305" r:id="rId10"/>
    <p:sldId id="293" r:id="rId11"/>
    <p:sldId id="294" r:id="rId12"/>
    <p:sldId id="306" r:id="rId13"/>
    <p:sldId id="298" r:id="rId14"/>
    <p:sldId id="297" r:id="rId15"/>
    <p:sldId id="29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728908-9952-C8EC-BCDA-2166FF5C967A}" name="Zoë Tunstall" initials="ZT" userId="S::zoe.tunstall@lambethpalace.org.uk::e0a72786-713a-4df2-bb92-da82a6ab9fc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2327"/>
    <a:srgbClr val="ED6921"/>
    <a:srgbClr val="00628C"/>
    <a:srgbClr val="549E80"/>
    <a:srgbClr val="93BAA6"/>
    <a:srgbClr val="FAC8A6"/>
    <a:srgbClr val="ACBACE"/>
    <a:srgbClr val="C4D6CB"/>
    <a:srgbClr val="00B5FF"/>
    <a:srgbClr val="4CA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E1AC97-F0BA-42B0-952A-D458DC18DBF2}" v="1" dt="2025-02-14T11:15:14.5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148"/>
    <p:restoredTop sz="94673"/>
  </p:normalViewPr>
  <p:slideViewPr>
    <p:cSldViewPr snapToGrid="0">
      <p:cViewPr varScale="1">
        <p:scale>
          <a:sx n="106" d="100"/>
          <a:sy n="106" d="100"/>
        </p:scale>
        <p:origin x="13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ë Tunstall" userId="e0a72786-713a-4df2-bb92-da82a6ab9fc3" providerId="ADAL" clId="{3883CAE4-0A90-4996-979F-13265DFC8E5F}"/>
    <pc:docChg chg="undo custSel addSld delSld modSld sldOrd">
      <pc:chgData name="Zoë Tunstall" userId="e0a72786-713a-4df2-bb92-da82a6ab9fc3" providerId="ADAL" clId="{3883CAE4-0A90-4996-979F-13265DFC8E5F}" dt="2024-07-12T13:28:47.219" v="113" actId="47"/>
      <pc:docMkLst>
        <pc:docMk/>
      </pc:docMkLst>
      <pc:sldChg chg="del">
        <pc:chgData name="Zoë Tunstall" userId="e0a72786-713a-4df2-bb92-da82a6ab9fc3" providerId="ADAL" clId="{3883CAE4-0A90-4996-979F-13265DFC8E5F}" dt="2024-07-03T12:29:04.897" v="0" actId="2696"/>
        <pc:sldMkLst>
          <pc:docMk/>
          <pc:sldMk cId="4206362282" sldId="284"/>
        </pc:sldMkLst>
      </pc:sldChg>
      <pc:sldChg chg="addSp delSp modSp mod modAnim">
        <pc:chgData name="Zoë Tunstall" userId="e0a72786-713a-4df2-bb92-da82a6ab9fc3" providerId="ADAL" clId="{3883CAE4-0A90-4996-979F-13265DFC8E5F}" dt="2024-07-08T10:07:15.918" v="79" actId="171"/>
        <pc:sldMkLst>
          <pc:docMk/>
          <pc:sldMk cId="406949460" sldId="285"/>
        </pc:sldMkLst>
      </pc:sldChg>
      <pc:sldChg chg="addSp delSp modSp mod modAnim">
        <pc:chgData name="Zoë Tunstall" userId="e0a72786-713a-4df2-bb92-da82a6ab9fc3" providerId="ADAL" clId="{3883CAE4-0A90-4996-979F-13265DFC8E5F}" dt="2024-07-08T10:06:34.332" v="73" actId="478"/>
        <pc:sldMkLst>
          <pc:docMk/>
          <pc:sldMk cId="1552307167" sldId="286"/>
        </pc:sldMkLst>
      </pc:sldChg>
      <pc:sldChg chg="new ord">
        <pc:chgData name="Zoë Tunstall" userId="e0a72786-713a-4df2-bb92-da82a6ab9fc3" providerId="ADAL" clId="{3883CAE4-0A90-4996-979F-13265DFC8E5F}" dt="2024-07-03T12:29:26.500" v="3"/>
        <pc:sldMkLst>
          <pc:docMk/>
          <pc:sldMk cId="3280144497" sldId="287"/>
        </pc:sldMkLst>
      </pc:sldChg>
      <pc:sldChg chg="add">
        <pc:chgData name="Zoë Tunstall" userId="e0a72786-713a-4df2-bb92-da82a6ab9fc3" providerId="ADAL" clId="{3883CAE4-0A90-4996-979F-13265DFC8E5F}" dt="2024-07-03T12:30:13.005" v="4"/>
        <pc:sldMkLst>
          <pc:docMk/>
          <pc:sldMk cId="3583719958" sldId="288"/>
        </pc:sldMkLst>
      </pc:sldChg>
      <pc:sldChg chg="add">
        <pc:chgData name="Zoë Tunstall" userId="e0a72786-713a-4df2-bb92-da82a6ab9fc3" providerId="ADAL" clId="{3883CAE4-0A90-4996-979F-13265DFC8E5F}" dt="2024-07-03T12:34:27.637" v="6"/>
        <pc:sldMkLst>
          <pc:docMk/>
          <pc:sldMk cId="3471388258" sldId="290"/>
        </pc:sldMkLst>
      </pc:sldChg>
      <pc:sldChg chg="add">
        <pc:chgData name="Zoë Tunstall" userId="e0a72786-713a-4df2-bb92-da82a6ab9fc3" providerId="ADAL" clId="{3883CAE4-0A90-4996-979F-13265DFC8E5F}" dt="2024-07-03T12:35:08.528" v="7"/>
        <pc:sldMkLst>
          <pc:docMk/>
          <pc:sldMk cId="4164364817" sldId="293"/>
        </pc:sldMkLst>
      </pc:sldChg>
      <pc:sldChg chg="add">
        <pc:chgData name="Zoë Tunstall" userId="e0a72786-713a-4df2-bb92-da82a6ab9fc3" providerId="ADAL" clId="{3883CAE4-0A90-4996-979F-13265DFC8E5F}" dt="2024-07-03T12:35:08.528" v="7"/>
        <pc:sldMkLst>
          <pc:docMk/>
          <pc:sldMk cId="542644667" sldId="294"/>
        </pc:sldMkLst>
      </pc:sldChg>
      <pc:sldChg chg="add">
        <pc:chgData name="Zoë Tunstall" userId="e0a72786-713a-4df2-bb92-da82a6ab9fc3" providerId="ADAL" clId="{3883CAE4-0A90-4996-979F-13265DFC8E5F}" dt="2024-07-03T12:39:03.592" v="57"/>
        <pc:sldMkLst>
          <pc:docMk/>
          <pc:sldMk cId="1657857103" sldId="297"/>
        </pc:sldMkLst>
      </pc:sldChg>
      <pc:sldChg chg="add delCm modCm">
        <pc:chgData name="Zoë Tunstall" userId="e0a72786-713a-4df2-bb92-da82a6ab9fc3" providerId="ADAL" clId="{3883CAE4-0A90-4996-979F-13265DFC8E5F}" dt="2024-07-03T12:38:41.879" v="56"/>
        <pc:sldMkLst>
          <pc:docMk/>
          <pc:sldMk cId="3077564312" sldId="29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Zoë Tunstall" userId="e0a72786-713a-4df2-bb92-da82a6ab9fc3" providerId="ADAL" clId="{3883CAE4-0A90-4996-979F-13265DFC8E5F}" dt="2024-07-03T12:38:41.879" v="56"/>
              <pc2:cmMkLst xmlns:pc2="http://schemas.microsoft.com/office/powerpoint/2019/9/main/command">
                <pc:docMk/>
                <pc:sldMk cId="3077564312" sldId="298"/>
                <pc2:cmMk id="{47797827-3459-441A-A1FA-BB1419056C64}"/>
              </pc2:cmMkLst>
            </pc226:cmChg>
          </p:ext>
        </pc:extLst>
      </pc:sldChg>
      <pc:sldChg chg="add">
        <pc:chgData name="Zoë Tunstall" userId="e0a72786-713a-4df2-bb92-da82a6ab9fc3" providerId="ADAL" clId="{3883CAE4-0A90-4996-979F-13265DFC8E5F}" dt="2024-07-03T12:39:03.592" v="57"/>
        <pc:sldMkLst>
          <pc:docMk/>
          <pc:sldMk cId="3367185555" sldId="299"/>
        </pc:sldMkLst>
      </pc:sldChg>
      <pc:sldChg chg="add delCm">
        <pc:chgData name="Zoë Tunstall" userId="e0a72786-713a-4df2-bb92-da82a6ab9fc3" providerId="ADAL" clId="{3883CAE4-0A90-4996-979F-13265DFC8E5F}" dt="2024-07-05T13:16:42.318" v="66"/>
        <pc:sldMkLst>
          <pc:docMk/>
          <pc:sldMk cId="7859673" sldId="30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Zoë Tunstall" userId="e0a72786-713a-4df2-bb92-da82a6ab9fc3" providerId="ADAL" clId="{3883CAE4-0A90-4996-979F-13265DFC8E5F}" dt="2024-07-05T13:16:42.318" v="66"/>
              <pc2:cmMkLst xmlns:pc2="http://schemas.microsoft.com/office/powerpoint/2019/9/main/command">
                <pc:docMk/>
                <pc:sldMk cId="7859673" sldId="300"/>
                <pc2:cmMk id="{A91EB1E0-F7EB-4BCA-AB64-2DB7E36E3379}"/>
              </pc2:cmMkLst>
            </pc226:cmChg>
          </p:ext>
        </pc:extLst>
      </pc:sldChg>
      <pc:sldChg chg="addSp delSp modSp add del mod ord modClrScheme chgLayout">
        <pc:chgData name="Zoë Tunstall" userId="e0a72786-713a-4df2-bb92-da82a6ab9fc3" providerId="ADAL" clId="{3883CAE4-0A90-4996-979F-13265DFC8E5F}" dt="2024-07-12T13:22:25.569" v="81" actId="47"/>
        <pc:sldMkLst>
          <pc:docMk/>
          <pc:sldMk cId="59384944" sldId="301"/>
        </pc:sldMkLst>
      </pc:sldChg>
      <pc:sldChg chg="addSp delSp modSp add del mod modClrScheme chgLayout">
        <pc:chgData name="Zoë Tunstall" userId="e0a72786-713a-4df2-bb92-da82a6ab9fc3" providerId="ADAL" clId="{3883CAE4-0A90-4996-979F-13265DFC8E5F}" dt="2024-07-12T13:28:47.219" v="113" actId="47"/>
        <pc:sldMkLst>
          <pc:docMk/>
          <pc:sldMk cId="702917133" sldId="302"/>
        </pc:sldMkLst>
      </pc:sldChg>
      <pc:sldChg chg="add">
        <pc:chgData name="Zoë Tunstall" userId="e0a72786-713a-4df2-bb92-da82a6ab9fc3" providerId="ADAL" clId="{3883CAE4-0A90-4996-979F-13265DFC8E5F}" dt="2024-07-03T12:35:08.528" v="7"/>
        <pc:sldMkLst>
          <pc:docMk/>
          <pc:sldMk cId="2500085322" sldId="305"/>
        </pc:sldMkLst>
      </pc:sldChg>
      <pc:sldChg chg="modSp add mod">
        <pc:chgData name="Zoë Tunstall" userId="e0a72786-713a-4df2-bb92-da82a6ab9fc3" providerId="ADAL" clId="{3883CAE4-0A90-4996-979F-13265DFC8E5F}" dt="2024-07-12T13:22:34.735" v="99" actId="20577"/>
        <pc:sldMkLst>
          <pc:docMk/>
          <pc:sldMk cId="1439107453" sldId="306"/>
        </pc:sldMkLst>
      </pc:sldChg>
      <pc:sldChg chg="modSp new del mod ord">
        <pc:chgData name="Zoë Tunstall" userId="e0a72786-713a-4df2-bb92-da82a6ab9fc3" providerId="ADAL" clId="{3883CAE4-0A90-4996-979F-13265DFC8E5F}" dt="2024-07-03T12:38:25.981" v="48" actId="47"/>
        <pc:sldMkLst>
          <pc:docMk/>
          <pc:sldMk cId="3730773062" sldId="306"/>
        </pc:sldMkLst>
      </pc:sldChg>
      <pc:sldChg chg="modSp add mod">
        <pc:chgData name="Zoë Tunstall" userId="e0a72786-713a-4df2-bb92-da82a6ab9fc3" providerId="ADAL" clId="{3883CAE4-0A90-4996-979F-13265DFC8E5F}" dt="2024-07-12T13:28:45.362" v="112" actId="20577"/>
        <pc:sldMkLst>
          <pc:docMk/>
          <pc:sldMk cId="2279126359" sldId="307"/>
        </pc:sldMkLst>
      </pc:sldChg>
    </pc:docChg>
  </pc:docChgLst>
  <pc:docChgLst>
    <pc:chgData name="Zoë Tunstall" userId="e0a72786-713a-4df2-bb92-da82a6ab9fc3" providerId="ADAL" clId="{14E1AC97-F0BA-42B0-952A-D458DC18DBF2}"/>
    <pc:docChg chg="custSel delSld modSld">
      <pc:chgData name="Zoë Tunstall" userId="e0a72786-713a-4df2-bb92-da82a6ab9fc3" providerId="ADAL" clId="{14E1AC97-F0BA-42B0-952A-D458DC18DBF2}" dt="2025-02-14T11:15:30.275" v="11" actId="1076"/>
      <pc:docMkLst>
        <pc:docMk/>
      </pc:docMkLst>
      <pc:sldChg chg="delSp modSp del mod delAnim">
        <pc:chgData name="Zoë Tunstall" userId="e0a72786-713a-4df2-bb92-da82a6ab9fc3" providerId="ADAL" clId="{14E1AC97-F0BA-42B0-952A-D458DC18DBF2}" dt="2025-02-14T11:14:55.410" v="2" actId="47"/>
        <pc:sldMkLst>
          <pc:docMk/>
          <pc:sldMk cId="406949460" sldId="285"/>
        </pc:sldMkLst>
        <pc:picChg chg="mod">
          <ac:chgData name="Zoë Tunstall" userId="e0a72786-713a-4df2-bb92-da82a6ab9fc3" providerId="ADAL" clId="{14E1AC97-F0BA-42B0-952A-D458DC18DBF2}" dt="2025-02-14T11:14:43.575" v="0" actId="1076"/>
          <ac:picMkLst>
            <pc:docMk/>
            <pc:sldMk cId="406949460" sldId="285"/>
            <ac:picMk id="3" creationId="{94C91944-A378-C295-97D1-D4671A07B83D}"/>
          </ac:picMkLst>
        </pc:picChg>
        <pc:picChg chg="del">
          <ac:chgData name="Zoë Tunstall" userId="e0a72786-713a-4df2-bb92-da82a6ab9fc3" providerId="ADAL" clId="{14E1AC97-F0BA-42B0-952A-D458DC18DBF2}" dt="2025-02-14T11:14:46.627" v="1" actId="478"/>
          <ac:picMkLst>
            <pc:docMk/>
            <pc:sldMk cId="406949460" sldId="285"/>
            <ac:picMk id="7" creationId="{588F70DE-B893-41D6-9C76-1790986D1C04}"/>
          </ac:picMkLst>
        </pc:picChg>
      </pc:sldChg>
      <pc:sldChg chg="addSp delSp modSp mod delAnim modAnim">
        <pc:chgData name="Zoë Tunstall" userId="e0a72786-713a-4df2-bb92-da82a6ab9fc3" providerId="ADAL" clId="{14E1AC97-F0BA-42B0-952A-D458DC18DBF2}" dt="2025-02-14T11:15:30.275" v="11" actId="1076"/>
        <pc:sldMkLst>
          <pc:docMk/>
          <pc:sldMk cId="1552307167" sldId="286"/>
        </pc:sldMkLst>
        <pc:picChg chg="add mod ord">
          <ac:chgData name="Zoë Tunstall" userId="e0a72786-713a-4df2-bb92-da82a6ab9fc3" providerId="ADAL" clId="{14E1AC97-F0BA-42B0-952A-D458DC18DBF2}" dt="2025-02-14T11:15:27.624" v="10" actId="14100"/>
          <ac:picMkLst>
            <pc:docMk/>
            <pc:sldMk cId="1552307167" sldId="286"/>
            <ac:picMk id="2" creationId="{244AA476-ED77-821F-0EB9-00B876C32FF3}"/>
          </ac:picMkLst>
        </pc:picChg>
        <pc:picChg chg="mod">
          <ac:chgData name="Zoë Tunstall" userId="e0a72786-713a-4df2-bb92-da82a6ab9fc3" providerId="ADAL" clId="{14E1AC97-F0BA-42B0-952A-D458DC18DBF2}" dt="2025-02-14T11:15:30.275" v="11" actId="1076"/>
          <ac:picMkLst>
            <pc:docMk/>
            <pc:sldMk cId="1552307167" sldId="286"/>
            <ac:picMk id="3" creationId="{94C91944-A378-C295-97D1-D4671A07B83D}"/>
          </ac:picMkLst>
        </pc:picChg>
        <pc:picChg chg="del">
          <ac:chgData name="Zoë Tunstall" userId="e0a72786-713a-4df2-bb92-da82a6ab9fc3" providerId="ADAL" clId="{14E1AC97-F0BA-42B0-952A-D458DC18DBF2}" dt="2025-02-14T11:14:58.703" v="4" actId="478"/>
          <ac:picMkLst>
            <pc:docMk/>
            <pc:sldMk cId="1552307167" sldId="286"/>
            <ac:picMk id="7" creationId="{0C59D808-3A21-DF6F-40CC-B5F68F48223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87D940-8E37-B766-588E-8181215074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8E7518-4BBC-4B33-C60C-69DF5A5F1C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1867B-94BE-744B-8E02-6EA5E1DCE42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ACF272-3E65-0199-D24D-5C2F38B6FA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B7765-E724-6CB3-5ED8-A85EB5A22A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4555E-9C41-5B42-8482-A300D4F25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35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935FD-063E-E140-81CC-C14970545FB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6DC1D-6D0A-FA43-A618-949EBDE59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39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1A85A0F-4B9D-CC9D-D468-874826F3A0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47024"/>
            <a:ext cx="10721897" cy="4557132"/>
          </a:xfrm>
        </p:spPr>
        <p:txBody>
          <a:bodyPr/>
          <a:lstStyle>
            <a:lvl1pPr marL="0" indent="0">
              <a:lnSpc>
                <a:spcPct val="120000"/>
              </a:lnSpc>
              <a:buClr>
                <a:srgbClr val="4BA0C1"/>
              </a:buClr>
              <a:buFont typeface="Arial" panose="020B0604020202020204" pitchFamily="34" charset="0"/>
              <a:buNone/>
              <a:defRPr/>
            </a:lvl1pPr>
            <a:lvl2pPr marL="457200" indent="0">
              <a:lnSpc>
                <a:spcPct val="120000"/>
              </a:lnSpc>
              <a:buClr>
                <a:srgbClr val="4BA0C1"/>
              </a:buClr>
              <a:buNone/>
              <a:defRPr/>
            </a:lvl2pPr>
            <a:lvl3pPr marL="914400" indent="0">
              <a:lnSpc>
                <a:spcPct val="120000"/>
              </a:lnSpc>
              <a:buClr>
                <a:srgbClr val="4BA0C1"/>
              </a:buClr>
              <a:buNone/>
              <a:defRPr/>
            </a:lvl3pPr>
            <a:lvl4pPr marL="1371600" indent="0">
              <a:lnSpc>
                <a:spcPct val="120000"/>
              </a:lnSpc>
              <a:buClr>
                <a:srgbClr val="4BA0C1"/>
              </a:buClr>
              <a:buNone/>
              <a:defRPr/>
            </a:lvl4pPr>
            <a:lvl5pPr marL="1828800" indent="0">
              <a:lnSpc>
                <a:spcPct val="120000"/>
              </a:lnSpc>
              <a:buClr>
                <a:srgbClr val="4BA0C1"/>
              </a:buCl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48D255-4958-9C01-F003-06BD54824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bits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60908C5-FDF8-F577-D76C-B62459524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0A064-D436-5347-0048-AC92F8138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752" y="365125"/>
            <a:ext cx="9317736" cy="114363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E3A4E-FEB1-D1DC-9A7F-E28260EE17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65960" y="2055813"/>
            <a:ext cx="8284464" cy="3215957"/>
          </a:xfrm>
        </p:spPr>
        <p:txBody>
          <a:bodyPr/>
          <a:lstStyle>
            <a:lvl1pPr marL="0" indent="0" algn="ctr">
              <a:lnSpc>
                <a:spcPct val="120000"/>
              </a:lnSpc>
              <a:buClr>
                <a:srgbClr val="4BA0C1"/>
              </a:buClr>
              <a:buFont typeface="Arial" panose="020B0604020202020204" pitchFamily="34" charset="0"/>
              <a:buNone/>
              <a:defRPr/>
            </a:lvl1pPr>
            <a:lvl2pPr marL="457200" indent="0" algn="ctr">
              <a:lnSpc>
                <a:spcPct val="120000"/>
              </a:lnSpc>
              <a:buClr>
                <a:srgbClr val="4BA0C1"/>
              </a:buClr>
              <a:buNone/>
              <a:defRPr/>
            </a:lvl2pPr>
            <a:lvl3pPr marL="914400" indent="0" algn="ctr">
              <a:lnSpc>
                <a:spcPct val="120000"/>
              </a:lnSpc>
              <a:buClr>
                <a:srgbClr val="4BA0C1"/>
              </a:buClr>
              <a:buNone/>
              <a:defRPr/>
            </a:lvl3pPr>
            <a:lvl4pPr marL="1371600" indent="0" algn="ctr">
              <a:lnSpc>
                <a:spcPct val="120000"/>
              </a:lnSpc>
              <a:buClr>
                <a:srgbClr val="4BA0C1"/>
              </a:buClr>
              <a:buNone/>
              <a:defRPr/>
            </a:lvl4pPr>
            <a:lvl5pPr marL="1828800" indent="0" algn="ctr">
              <a:lnSpc>
                <a:spcPct val="120000"/>
              </a:lnSpc>
              <a:buClr>
                <a:srgbClr val="4BA0C1"/>
              </a:buCl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9447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ular object with blue border&#10;&#10;Description automatically generated">
            <a:extLst>
              <a:ext uri="{FF2B5EF4-FFF2-40B4-BE49-F238E27FC236}">
                <a16:creationId xmlns:a16="http://schemas.microsoft.com/office/drawing/2014/main" id="{E115CEDD-CB82-D752-C230-28989B6C77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027B4-E4A2-5751-2321-6330B0FDBA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4BA0C1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4BA0C1"/>
              </a:buClr>
              <a:defRPr/>
            </a:lvl2pPr>
            <a:lvl3pPr>
              <a:lnSpc>
                <a:spcPct val="120000"/>
              </a:lnSpc>
              <a:buClr>
                <a:srgbClr val="4BA0C1"/>
              </a:buClr>
              <a:defRPr/>
            </a:lvl3pPr>
            <a:lvl4pPr>
              <a:lnSpc>
                <a:spcPct val="120000"/>
              </a:lnSpc>
              <a:buClr>
                <a:srgbClr val="4BA0C1"/>
              </a:buClr>
              <a:defRPr/>
            </a:lvl4pPr>
            <a:lvl5pPr>
              <a:lnSpc>
                <a:spcPct val="120000"/>
              </a:lnSpc>
              <a:buClr>
                <a:srgbClr val="4BA0C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BD63107-6907-1A99-E764-C2C151779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716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rectangle with white border&#10;&#10;Description automatically generated">
            <a:extLst>
              <a:ext uri="{FF2B5EF4-FFF2-40B4-BE49-F238E27FC236}">
                <a16:creationId xmlns:a16="http://schemas.microsoft.com/office/drawing/2014/main" id="{BD21B942-CE16-FB7D-70E2-C76A54501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70B14174-66A2-030B-8F11-9DE70E862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386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n orange rectangle&#10;&#10;Description automatically generated">
            <a:extLst>
              <a:ext uri="{FF2B5EF4-FFF2-40B4-BE49-F238E27FC236}">
                <a16:creationId xmlns:a16="http://schemas.microsoft.com/office/drawing/2014/main" id="{C7BD5ACF-6FEA-CBBA-7A69-9C569A38A2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A orange puzzle piece in a circle&#10;&#10;Description automatically generated">
            <a:extLst>
              <a:ext uri="{FF2B5EF4-FFF2-40B4-BE49-F238E27FC236}">
                <a16:creationId xmlns:a16="http://schemas.microsoft.com/office/drawing/2014/main" id="{A6FC651B-72FC-C90A-548C-6CAFFD3F38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0400" cy="158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190B0B-E362-00D8-9FC1-EA46340EB3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931285"/>
            <a:ext cx="9101328" cy="1325563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Activity name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D53867-D73D-D9BC-84AE-B9437181E44C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FAC8A6"/>
                </a:solidFill>
                <a:latin typeface="Outfit" pitchFamily="2" charset="0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2600578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n orange rectangle&#10;&#10;Description automatically generated">
            <a:extLst>
              <a:ext uri="{FF2B5EF4-FFF2-40B4-BE49-F238E27FC236}">
                <a16:creationId xmlns:a16="http://schemas.microsoft.com/office/drawing/2014/main" id="{4D14DE3F-4024-9565-E1A6-C54979A32D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50C6FCC8-40C7-A449-0F53-25E2FC705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571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C52DD9-21D1-5CAF-DB9A-7BA89DC99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22C7FD3-3873-BE7C-66B4-F04EF8C9A7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ED6921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ED6921"/>
              </a:buClr>
              <a:defRPr/>
            </a:lvl2pPr>
            <a:lvl3pPr>
              <a:lnSpc>
                <a:spcPct val="120000"/>
              </a:lnSpc>
              <a:buClr>
                <a:srgbClr val="ED6921"/>
              </a:buClr>
              <a:defRPr/>
            </a:lvl3pPr>
            <a:lvl4pPr>
              <a:lnSpc>
                <a:spcPct val="120000"/>
              </a:lnSpc>
              <a:buClr>
                <a:srgbClr val="ED6921"/>
              </a:buClr>
              <a:defRPr/>
            </a:lvl4pPr>
            <a:lvl5pPr>
              <a:lnSpc>
                <a:spcPct val="120000"/>
              </a:lnSpc>
              <a:buClr>
                <a:srgbClr val="ED692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9FC2EFA-83F8-D7CC-D295-1F67464DF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157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rectangle with white border&#10;&#10;Description automatically generated">
            <a:extLst>
              <a:ext uri="{FF2B5EF4-FFF2-40B4-BE49-F238E27FC236}">
                <a16:creationId xmlns:a16="http://schemas.microsoft.com/office/drawing/2014/main" id="{F6CA6A59-53C3-C04A-51E1-0F47A23A36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green and white circle with a movie clapper&#10;&#10;Description automatically generated">
            <a:extLst>
              <a:ext uri="{FF2B5EF4-FFF2-40B4-BE49-F238E27FC236}">
                <a16:creationId xmlns:a16="http://schemas.microsoft.com/office/drawing/2014/main" id="{30BE6791-D1CD-3E91-F66B-0B42E25760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0400" cy="158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A41204-AEFA-5CCE-CB5D-7D6F0B6E9D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830701"/>
            <a:ext cx="9101328" cy="1069975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Bible Title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7F1657-EB78-A9BC-3EFB-37C080FF89EA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C4D6CB"/>
                </a:solidFill>
                <a:latin typeface="Outfit" pitchFamily="2" charset="0"/>
              </a:rPr>
              <a:t>Film</a:t>
            </a:r>
          </a:p>
        </p:txBody>
      </p:sp>
    </p:spTree>
    <p:extLst>
      <p:ext uri="{BB962C8B-B14F-4D97-AF65-F5344CB8AC3E}">
        <p14:creationId xmlns:p14="http://schemas.microsoft.com/office/powerpoint/2010/main" val="41894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Bible 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rectangle with white border&#10;&#10;Description automatically generated">
            <a:extLst>
              <a:ext uri="{FF2B5EF4-FFF2-40B4-BE49-F238E27FC236}">
                <a16:creationId xmlns:a16="http://schemas.microsoft.com/office/drawing/2014/main" id="{E2F811B5-519A-44FF-EC10-7627103555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green and white circle with a book&#10;&#10;Description automatically generated">
            <a:extLst>
              <a:ext uri="{FF2B5EF4-FFF2-40B4-BE49-F238E27FC236}">
                <a16:creationId xmlns:a16="http://schemas.microsoft.com/office/drawing/2014/main" id="{013ECF73-94A0-DF36-8F11-C0C7C8A7C2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4000" cy="158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D2047C-AED8-DCA8-8538-D5CE7896B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830701"/>
            <a:ext cx="9101328" cy="1069975"/>
          </a:xfrm>
        </p:spPr>
        <p:txBody>
          <a:bodyPr>
            <a:noAutofit/>
          </a:bodyPr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Bible Title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DDC634-36A8-86E5-C24F-39C851D6797C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C4D6CB"/>
                </a:solidFill>
                <a:latin typeface="Outfit" pitchFamily="2" charset="0"/>
              </a:rPr>
              <a:t>Bible story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48A3FB-6E8E-AA9A-F013-FC61D377E4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28931" y="4809362"/>
            <a:ext cx="5934138" cy="1069975"/>
          </a:xfrm>
        </p:spPr>
        <p:txBody>
          <a:bodyPr>
            <a:noAutofit/>
          </a:bodyPr>
          <a:lstStyle>
            <a:lvl1pPr marL="0" indent="0" algn="ctr">
              <a:buNone/>
              <a:defRPr sz="4500" b="0">
                <a:solidFill>
                  <a:schemeClr val="bg1"/>
                </a:solidFill>
              </a:defRPr>
            </a:lvl1pPr>
            <a:lvl2pPr marL="457200" indent="0" algn="ctr">
              <a:buNone/>
              <a:defRPr b="0"/>
            </a:lvl2pPr>
            <a:lvl3pPr marL="914400" indent="0" algn="ctr">
              <a:buNone/>
              <a:defRPr b="0"/>
            </a:lvl3pPr>
            <a:lvl4pPr marL="1371600" indent="0" algn="ctr">
              <a:buNone/>
              <a:defRPr b="0"/>
            </a:lvl4pPr>
            <a:lvl5pPr marL="1828800" indent="0" algn="ctr">
              <a:buNone/>
              <a:defRPr b="0"/>
            </a:lvl5pPr>
          </a:lstStyle>
          <a:p>
            <a:pPr lvl="0"/>
            <a:r>
              <a:rPr lang="en-GB" dirty="0"/>
              <a:t>Bible 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373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rectangle with white border&#10;&#10;Description automatically generated">
            <a:extLst>
              <a:ext uri="{FF2B5EF4-FFF2-40B4-BE49-F238E27FC236}">
                <a16:creationId xmlns:a16="http://schemas.microsoft.com/office/drawing/2014/main" id="{15A7D2D2-F604-D3F9-41D2-44F5340184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981AB756-0208-154F-6241-2A62C1F9B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77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frame with a green border&#10;&#10;Description automatically generated">
            <a:extLst>
              <a:ext uri="{FF2B5EF4-FFF2-40B4-BE49-F238E27FC236}">
                <a16:creationId xmlns:a16="http://schemas.microsoft.com/office/drawing/2014/main" id="{4BC52DD9-21D1-5CAF-DB9A-7BA89DC99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22C7FD3-3873-BE7C-66B4-F04EF8C9A7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549E80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549E80"/>
              </a:buClr>
              <a:defRPr/>
            </a:lvl2pPr>
            <a:lvl3pPr>
              <a:lnSpc>
                <a:spcPct val="120000"/>
              </a:lnSpc>
              <a:buClr>
                <a:srgbClr val="549E80"/>
              </a:buClr>
              <a:defRPr/>
            </a:lvl3pPr>
            <a:lvl4pPr>
              <a:lnSpc>
                <a:spcPct val="120000"/>
              </a:lnSpc>
              <a:buClr>
                <a:srgbClr val="549E80"/>
              </a:buClr>
              <a:defRPr/>
            </a:lvl4pPr>
            <a:lvl5pPr>
              <a:lnSpc>
                <a:spcPct val="120000"/>
              </a:lnSpc>
              <a:buClr>
                <a:srgbClr val="549E80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9FC2EFA-83F8-D7CC-D295-1F67464DF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6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blue and white background&#10;&#10;Description automatically generated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9486" y="-39086"/>
            <a:ext cx="12330972" cy="69361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4CA0C2"/>
                </a:solidFill>
                <a:latin typeface="Outfit" pitchFamily="2" charset="0"/>
              </a:rPr>
              <a:t>Session 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Introduction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794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Bible 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frame with a green border&#10;&#10;Description automatically generated">
            <a:extLst>
              <a:ext uri="{FF2B5EF4-FFF2-40B4-BE49-F238E27FC236}">
                <a16:creationId xmlns:a16="http://schemas.microsoft.com/office/drawing/2014/main" id="{4BC52DD9-21D1-5CAF-DB9A-7BA89DC99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green circle with a white outline of a book&#10;&#10;Description automatically generated">
            <a:extLst>
              <a:ext uri="{FF2B5EF4-FFF2-40B4-BE49-F238E27FC236}">
                <a16:creationId xmlns:a16="http://schemas.microsoft.com/office/drawing/2014/main" id="{1078D85A-3DEB-9815-6B26-73CA217D5A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9164" y="1193318"/>
            <a:ext cx="1584000" cy="158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E6220D-7203-487B-4630-915502E9F83C}"/>
              </a:ext>
            </a:extLst>
          </p:cNvPr>
          <p:cNvSpPr txBox="1"/>
          <p:nvPr userDrawn="1"/>
        </p:nvSpPr>
        <p:spPr>
          <a:xfrm>
            <a:off x="3156202" y="1200488"/>
            <a:ext cx="49372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500" b="1" i="0" dirty="0">
                <a:solidFill>
                  <a:srgbClr val="93BAA6"/>
                </a:solidFill>
                <a:latin typeface="Outfit" pitchFamily="2" charset="0"/>
              </a:rPr>
              <a:t>Bible verse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89A1C58-D3FF-7B07-547F-1EAB607E4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6202" y="1908218"/>
            <a:ext cx="4654297" cy="784830"/>
          </a:xfrm>
        </p:spPr>
        <p:txBody>
          <a:bodyPr>
            <a:noAutofit/>
          </a:bodyPr>
          <a:lstStyle>
            <a:lvl1pPr algn="l">
              <a:defRPr sz="4500">
                <a:solidFill>
                  <a:srgbClr val="549E80"/>
                </a:solidFill>
              </a:defRPr>
            </a:lvl1pPr>
          </a:lstStyle>
          <a:p>
            <a:r>
              <a:rPr lang="en-GB" dirty="0"/>
              <a:t>Add Bible verse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7C6F3F-A133-B5A8-CBBD-074DA7C1AF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55950" y="3035300"/>
            <a:ext cx="7597394" cy="2469388"/>
          </a:xfrm>
        </p:spPr>
        <p:txBody>
          <a:bodyPr>
            <a:noAutofit/>
          </a:bodyPr>
          <a:lstStyle>
            <a:lvl1pPr marL="0" indent="0">
              <a:buNone/>
              <a:defRPr sz="3500"/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GB" dirty="0"/>
              <a:t>Add bible 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811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rectangle with white border&#10;&#10;Description automatically generated">
            <a:extLst>
              <a:ext uri="{FF2B5EF4-FFF2-40B4-BE49-F238E27FC236}">
                <a16:creationId xmlns:a16="http://schemas.microsoft.com/office/drawing/2014/main" id="{BC1AAF95-084F-9635-A402-68D06992E6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15" name="Picture 14" descr="A blue puzzle piece on a white circle&#10;&#10;Description automatically generated">
            <a:extLst>
              <a:ext uri="{FF2B5EF4-FFF2-40B4-BE49-F238E27FC236}">
                <a16:creationId xmlns:a16="http://schemas.microsoft.com/office/drawing/2014/main" id="{4AB98605-E9E3-D35A-3972-D8172EAC6F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4000" cy="158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27CF39-7CCF-DE87-5A60-A67E4F14D7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931285"/>
            <a:ext cx="9101328" cy="1325563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Activity name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D626F5-9BE1-7C6E-DB18-98004EE2B946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ACBACE"/>
                </a:solidFill>
                <a:latin typeface="Outfit" pitchFamily="2" charset="0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2603651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object with blue edges&#10;&#10;Description automatically generated">
            <a:extLst>
              <a:ext uri="{FF2B5EF4-FFF2-40B4-BE49-F238E27FC236}">
                <a16:creationId xmlns:a16="http://schemas.microsoft.com/office/drawing/2014/main" id="{A0CA28B1-AB10-CAA4-78F5-99AE2C1A39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FA1214D-FC9C-D2D8-9AFD-18E1F228AA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00628C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00628C"/>
              </a:buClr>
              <a:defRPr/>
            </a:lvl2pPr>
            <a:lvl3pPr>
              <a:lnSpc>
                <a:spcPct val="120000"/>
              </a:lnSpc>
              <a:buClr>
                <a:srgbClr val="00628C"/>
              </a:buClr>
              <a:defRPr/>
            </a:lvl3pPr>
            <a:lvl4pPr>
              <a:lnSpc>
                <a:spcPct val="120000"/>
              </a:lnSpc>
              <a:buClr>
                <a:srgbClr val="00628C"/>
              </a:buClr>
              <a:defRPr/>
            </a:lvl4pPr>
            <a:lvl5pPr>
              <a:lnSpc>
                <a:spcPct val="120000"/>
              </a:lnSpc>
              <a:buClr>
                <a:srgbClr val="00628C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8D772C27-34DE-7162-D951-0C25B8215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9313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rectangle with white border&#10;&#10;Description automatically generated">
            <a:extLst>
              <a:ext uri="{FF2B5EF4-FFF2-40B4-BE49-F238E27FC236}">
                <a16:creationId xmlns:a16="http://schemas.microsoft.com/office/drawing/2014/main" id="{A9B43A59-34CC-287A-E015-CF438ADF91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68960019-7060-C3FC-FEF9-A78C503A6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10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Vision 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F3860162-C81A-2D79-24DD-A2D1ABBBCF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9" name="Picture 8" descr="A red and white circle with a push pin&#10;&#10;Description automatically generated">
            <a:extLst>
              <a:ext uri="{FF2B5EF4-FFF2-40B4-BE49-F238E27FC236}">
                <a16:creationId xmlns:a16="http://schemas.microsoft.com/office/drawing/2014/main" id="{2378C10E-BF99-7103-00C7-15E283C17F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298371"/>
            <a:ext cx="1584000" cy="1584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F77B4-0D53-4B83-9C66-34E6BBBD20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36700" y="4244676"/>
            <a:ext cx="9134475" cy="1188021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C73D31-C29F-479C-15FB-1757928AD277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chemeClr val="bg1"/>
                </a:solidFill>
                <a:latin typeface="Outfit" pitchFamily="2" charset="0"/>
              </a:rPr>
              <a:t>Vision board</a:t>
            </a:r>
          </a:p>
        </p:txBody>
      </p:sp>
    </p:spTree>
    <p:extLst>
      <p:ext uri="{BB962C8B-B14F-4D97-AF65-F5344CB8AC3E}">
        <p14:creationId xmlns:p14="http://schemas.microsoft.com/office/powerpoint/2010/main" val="4047322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object with red border&#10;&#10;Description automatically generated">
            <a:extLst>
              <a:ext uri="{FF2B5EF4-FFF2-40B4-BE49-F238E27FC236}">
                <a16:creationId xmlns:a16="http://schemas.microsoft.com/office/drawing/2014/main" id="{E0A82A5B-7A44-1935-9039-162BD7EDE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C5501FA-E8D7-12A0-F334-8DC9EAE795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A72327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A72327"/>
              </a:buClr>
              <a:defRPr/>
            </a:lvl2pPr>
            <a:lvl3pPr>
              <a:lnSpc>
                <a:spcPct val="120000"/>
              </a:lnSpc>
              <a:buClr>
                <a:srgbClr val="A72327"/>
              </a:buClr>
              <a:defRPr/>
            </a:lvl3pPr>
            <a:lvl4pPr>
              <a:lnSpc>
                <a:spcPct val="120000"/>
              </a:lnSpc>
              <a:buClr>
                <a:srgbClr val="A72327"/>
              </a:buClr>
              <a:defRPr/>
            </a:lvl4pPr>
            <a:lvl5pPr>
              <a:lnSpc>
                <a:spcPct val="120000"/>
              </a:lnSpc>
              <a:buClr>
                <a:srgbClr val="A72327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D5B604E-F481-63A3-E4D3-1065FCC32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0990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C2D888E2-E1EB-FF35-5D2E-5300E82266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637F01E5-D53B-0574-0C32-B9AC2960A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3050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ray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object with red border&#10;&#10;Description automatically generated">
            <a:extLst>
              <a:ext uri="{FF2B5EF4-FFF2-40B4-BE49-F238E27FC236}">
                <a16:creationId xmlns:a16="http://schemas.microsoft.com/office/drawing/2014/main" id="{E0A82A5B-7A44-1935-9039-162BD7EDE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red circle with white hands in prayer&#10;&#10;Description automatically generated">
            <a:extLst>
              <a:ext uri="{FF2B5EF4-FFF2-40B4-BE49-F238E27FC236}">
                <a16:creationId xmlns:a16="http://schemas.microsoft.com/office/drawing/2014/main" id="{689807BF-2DAC-4A30-4FE1-AB6007852E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9164" y="1193318"/>
            <a:ext cx="1584000" cy="158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DA7B4B-C428-2FC9-C155-10684C88A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3906" y="1551602"/>
            <a:ext cx="5887214" cy="869100"/>
          </a:xfrm>
        </p:spPr>
        <p:txBody>
          <a:bodyPr>
            <a:noAutofit/>
          </a:bodyPr>
          <a:lstStyle>
            <a:lvl1pPr algn="l">
              <a:defRPr sz="4500">
                <a:solidFill>
                  <a:srgbClr val="A72327"/>
                </a:solidFill>
              </a:defRPr>
            </a:lvl1pPr>
          </a:lstStyle>
          <a:p>
            <a:r>
              <a:rPr lang="en-GB" dirty="0"/>
              <a:t>Prayer &amp; reflection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3461C824-0B5B-5E64-3CE6-67EB59EDC1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5304" y="2737610"/>
            <a:ext cx="7095996" cy="2469388"/>
          </a:xfrm>
        </p:spPr>
        <p:txBody>
          <a:bodyPr>
            <a:noAutofit/>
          </a:bodyPr>
          <a:lstStyle>
            <a:lvl1pPr marL="0" indent="0">
              <a:buNone/>
              <a:defRPr sz="3500"/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GB" dirty="0"/>
              <a:t>Add prayer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5242DD-162B-445D-FEA8-DAA67AEC44D6}"/>
              </a:ext>
            </a:extLst>
          </p:cNvPr>
          <p:cNvCxnSpPr>
            <a:cxnSpLocks/>
          </p:cNvCxnSpPr>
          <p:nvPr userDrawn="1"/>
        </p:nvCxnSpPr>
        <p:spPr>
          <a:xfrm flipH="1">
            <a:off x="3073906" y="2737610"/>
            <a:ext cx="10451" cy="2469388"/>
          </a:xfrm>
          <a:prstGeom prst="line">
            <a:avLst/>
          </a:prstGeom>
          <a:ln w="76200">
            <a:solidFill>
              <a:srgbClr val="A72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274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rayer Over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rectangular object with red border&#10;&#10;Description automatically generated">
            <a:extLst>
              <a:ext uri="{FF2B5EF4-FFF2-40B4-BE49-F238E27FC236}">
                <a16:creationId xmlns:a16="http://schemas.microsoft.com/office/drawing/2014/main" id="{9E9C5069-D6D6-E397-2753-7186AB836B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6992083-FEB3-5462-FD97-54EE70463A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5304" y="1252728"/>
            <a:ext cx="7095996" cy="2469388"/>
          </a:xfrm>
        </p:spPr>
        <p:txBody>
          <a:bodyPr>
            <a:noAutofit/>
          </a:bodyPr>
          <a:lstStyle>
            <a:lvl1pPr marL="0" indent="0">
              <a:buNone/>
              <a:defRPr sz="3500"/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GB" dirty="0"/>
              <a:t>Add prayer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51C190-6549-3249-5B0F-2CFF19951BDD}"/>
              </a:ext>
            </a:extLst>
          </p:cNvPr>
          <p:cNvCxnSpPr>
            <a:cxnSpLocks/>
          </p:cNvCxnSpPr>
          <p:nvPr userDrawn="1"/>
        </p:nvCxnSpPr>
        <p:spPr>
          <a:xfrm>
            <a:off x="3073906" y="1252728"/>
            <a:ext cx="0" cy="4288536"/>
          </a:xfrm>
          <a:prstGeom prst="line">
            <a:avLst/>
          </a:prstGeom>
          <a:ln w="76200">
            <a:solidFill>
              <a:srgbClr val="A72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0085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person's face&#10;&#10;Description automatically generated">
            <a:extLst>
              <a:ext uri="{FF2B5EF4-FFF2-40B4-BE49-F238E27FC236}">
                <a16:creationId xmlns:a16="http://schemas.microsoft.com/office/drawing/2014/main" id="{38F0B02C-BA2D-5946-A285-B1C06FE1BA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4BC875-840B-14DC-0E65-6F174EAC3A30}"/>
              </a:ext>
            </a:extLst>
          </p:cNvPr>
          <p:cNvSpPr txBox="1"/>
          <p:nvPr userDrawn="1"/>
        </p:nvSpPr>
        <p:spPr>
          <a:xfrm>
            <a:off x="3790727" y="3869674"/>
            <a:ext cx="4610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latin typeface="Outfit ExtraBold" pitchFamily="2" charset="0"/>
              </a:rPr>
              <a:t>Stay connected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D3ACBA-F735-763B-FAC3-56BECC7690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3194"/>
          <a:stretch/>
        </p:blipFill>
        <p:spPr>
          <a:xfrm>
            <a:off x="3181588" y="4701583"/>
            <a:ext cx="5828825" cy="4364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12835C-0629-1A2C-B800-4724C481CB1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87276" y="5333404"/>
            <a:ext cx="8417448" cy="4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25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A72327"/>
                </a:solidFill>
                <a:latin typeface="Outfit" pitchFamily="2" charset="0"/>
              </a:rPr>
              <a:t>Session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The Big Picture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7692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b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le with blue lines&#10;&#10;Description automatically generated">
            <a:extLst>
              <a:ext uri="{FF2B5EF4-FFF2-40B4-BE49-F238E27FC236}">
                <a16:creationId xmlns:a16="http://schemas.microsoft.com/office/drawing/2014/main" id="{B60908C5-FDF8-F577-D76C-B62459524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0A064-D436-5347-0048-AC92F8138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752" y="365125"/>
            <a:ext cx="9317736" cy="114363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E3A4E-FEB1-D1DC-9A7F-E28260EE17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65960" y="2055813"/>
            <a:ext cx="8284464" cy="3215957"/>
          </a:xfrm>
        </p:spPr>
        <p:txBody>
          <a:bodyPr/>
          <a:lstStyle>
            <a:lvl1pPr marL="0" indent="0" algn="ctr">
              <a:lnSpc>
                <a:spcPct val="120000"/>
              </a:lnSpc>
              <a:buClr>
                <a:srgbClr val="4BA0C1"/>
              </a:buClr>
              <a:buFont typeface="Arial" panose="020B0604020202020204" pitchFamily="34" charset="0"/>
              <a:buNone/>
              <a:defRPr/>
            </a:lvl1pPr>
            <a:lvl2pPr marL="457200" indent="0" algn="ctr">
              <a:lnSpc>
                <a:spcPct val="120000"/>
              </a:lnSpc>
              <a:buClr>
                <a:srgbClr val="4BA0C1"/>
              </a:buClr>
              <a:buNone/>
              <a:defRPr/>
            </a:lvl2pPr>
            <a:lvl3pPr marL="914400" indent="0" algn="ctr">
              <a:lnSpc>
                <a:spcPct val="120000"/>
              </a:lnSpc>
              <a:buClr>
                <a:srgbClr val="4BA0C1"/>
              </a:buClr>
              <a:buNone/>
              <a:defRPr/>
            </a:lvl3pPr>
            <a:lvl4pPr marL="1371600" indent="0" algn="ctr">
              <a:lnSpc>
                <a:spcPct val="120000"/>
              </a:lnSpc>
              <a:buClr>
                <a:srgbClr val="4BA0C1"/>
              </a:buClr>
              <a:buNone/>
              <a:defRPr/>
            </a:lvl4pPr>
            <a:lvl5pPr marL="1828800" indent="0" algn="ctr">
              <a:lnSpc>
                <a:spcPct val="120000"/>
              </a:lnSpc>
              <a:buClr>
                <a:srgbClr val="4BA0C1"/>
              </a:buCl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7064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 -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F3860162-C81A-2D79-24DD-A2D1ABBBCF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78C10E-BF99-7103-00C7-15E283C17F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03999" y="1298371"/>
            <a:ext cx="1584000" cy="158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C73D31-C29F-479C-15FB-1757928AD277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DAA798"/>
                </a:solidFill>
                <a:latin typeface="Outfit" pitchFamily="2" charset="0"/>
              </a:rPr>
              <a:t>Activity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C23C1D4-00D3-E6AC-1BFC-6E8BA23F4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931285"/>
            <a:ext cx="9101328" cy="1325563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Activity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564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een -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rectangle with white border&#10;&#10;Description automatically generated">
            <a:extLst>
              <a:ext uri="{FF2B5EF4-FFF2-40B4-BE49-F238E27FC236}">
                <a16:creationId xmlns:a16="http://schemas.microsoft.com/office/drawing/2014/main" id="{5E7A21A8-9F0E-0609-9C36-2E4B0EB9FF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190B0B-E362-00D8-9FC1-EA46340EB3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931285"/>
            <a:ext cx="9101328" cy="1325563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Activity name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85582F-D91B-F2D5-FAFB-6AF2110FDB2F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C4D6CB"/>
                </a:solidFill>
                <a:latin typeface="Outfit" pitchFamily="2" charset="0"/>
              </a:rPr>
              <a:t>Activity</a:t>
            </a:r>
          </a:p>
        </p:txBody>
      </p:sp>
      <p:pic>
        <p:nvPicPr>
          <p:cNvPr id="6" name="Picture 5" descr="A green puzzle piece in a circle&#10;&#10;Description automatically generated">
            <a:extLst>
              <a:ext uri="{FF2B5EF4-FFF2-40B4-BE49-F238E27FC236}">
                <a16:creationId xmlns:a16="http://schemas.microsoft.com/office/drawing/2014/main" id="{921009C3-D53F-D121-0C00-ED23F3D1CD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0400" cy="15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10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628C"/>
                </a:solidFill>
                <a:latin typeface="Outfit" pitchFamily="2" charset="0"/>
              </a:rPr>
              <a:t>Session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Crossing Divides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46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ED6921"/>
                </a:solidFill>
                <a:latin typeface="Outfit" pitchFamily="2" charset="0"/>
              </a:rPr>
              <a:t>Session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Navigating </a:t>
            </a:r>
          </a:p>
          <a:p>
            <a:r>
              <a:rPr lang="en-GB" sz="8400" b="1" dirty="0">
                <a:effectLst/>
                <a:latin typeface="Outfit" pitchFamily="2" charset="0"/>
              </a:rPr>
              <a:t>Disagreement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54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blue and white background&#10;&#10;Description automatically generated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9486" y="-39086"/>
            <a:ext cx="12330972" cy="69361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4CA0C2"/>
                </a:solidFill>
                <a:latin typeface="Outfit" pitchFamily="2" charset="0"/>
              </a:rPr>
              <a:t>Session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400" b="1" dirty="0">
                <a:effectLst/>
                <a:latin typeface="Outfit" pitchFamily="2" charset="0"/>
              </a:rPr>
              <a:t>Pursuing Justice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88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A72327"/>
                </a:solidFill>
                <a:latin typeface="Outfit" pitchFamily="2" charset="0"/>
              </a:rPr>
              <a:t>Session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400" b="1" dirty="0">
                <a:effectLst/>
                <a:latin typeface="Outfit" pitchFamily="2" charset="0"/>
              </a:rPr>
              <a:t>Practising </a:t>
            </a:r>
            <a:br>
              <a:rPr lang="en-GB" sz="8400" b="1" dirty="0">
                <a:effectLst/>
                <a:latin typeface="Outfit" pitchFamily="2" charset="0"/>
              </a:rPr>
            </a:br>
            <a:r>
              <a:rPr lang="en-GB" sz="8400" b="1" dirty="0">
                <a:effectLst/>
                <a:latin typeface="Outfit" pitchFamily="2" charset="0"/>
              </a:rPr>
              <a:t>Forgiveness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35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628C"/>
                </a:solidFill>
                <a:latin typeface="Outfit" pitchFamily="2" charset="0"/>
              </a:rPr>
              <a:t>Session 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Belonging </a:t>
            </a:r>
          </a:p>
          <a:p>
            <a:r>
              <a:rPr lang="en-GB" sz="8400" b="1" dirty="0">
                <a:effectLst/>
                <a:latin typeface="Outfit" pitchFamily="2" charset="0"/>
              </a:rPr>
              <a:t>Together</a:t>
            </a:r>
            <a:endParaRPr lang="en-GB" sz="8400" dirty="0">
              <a:effectLst/>
              <a:latin typeface="Outfit" pitchFamily="2" charset="0"/>
            </a:endParaRPr>
          </a:p>
          <a:p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21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bit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le with blue lines&#10;&#10;Description automatically generated">
            <a:extLst>
              <a:ext uri="{FF2B5EF4-FFF2-40B4-BE49-F238E27FC236}">
                <a16:creationId xmlns:a16="http://schemas.microsoft.com/office/drawing/2014/main" id="{B60908C5-FDF8-F577-D76C-B62459524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0A064-D436-5347-0048-AC92F8138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752" y="365125"/>
            <a:ext cx="9317736" cy="114363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E3A4E-FEB1-D1DC-9A7F-E28260EE17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65960" y="2055813"/>
            <a:ext cx="8284464" cy="3215957"/>
          </a:xfrm>
        </p:spPr>
        <p:txBody>
          <a:bodyPr/>
          <a:lstStyle>
            <a:lvl1pPr marL="0" indent="0" algn="ctr">
              <a:lnSpc>
                <a:spcPct val="120000"/>
              </a:lnSpc>
              <a:buClr>
                <a:srgbClr val="4BA0C1"/>
              </a:buClr>
              <a:buFont typeface="Arial" panose="020B0604020202020204" pitchFamily="34" charset="0"/>
              <a:buNone/>
              <a:defRPr/>
            </a:lvl1pPr>
            <a:lvl2pPr marL="457200" indent="0" algn="ctr">
              <a:lnSpc>
                <a:spcPct val="120000"/>
              </a:lnSpc>
              <a:buClr>
                <a:srgbClr val="4BA0C1"/>
              </a:buClr>
              <a:buNone/>
              <a:defRPr/>
            </a:lvl2pPr>
            <a:lvl3pPr marL="914400" indent="0" algn="ctr">
              <a:lnSpc>
                <a:spcPct val="120000"/>
              </a:lnSpc>
              <a:buClr>
                <a:srgbClr val="4BA0C1"/>
              </a:buClr>
              <a:buNone/>
              <a:defRPr/>
            </a:lvl3pPr>
            <a:lvl4pPr marL="1371600" indent="0" algn="ctr">
              <a:lnSpc>
                <a:spcPct val="120000"/>
              </a:lnSpc>
              <a:buClr>
                <a:srgbClr val="4BA0C1"/>
              </a:buClr>
              <a:buNone/>
              <a:defRPr/>
            </a:lvl4pPr>
            <a:lvl5pPr marL="1828800" indent="0" algn="ctr">
              <a:lnSpc>
                <a:spcPct val="120000"/>
              </a:lnSpc>
              <a:buClr>
                <a:srgbClr val="4BA0C1"/>
              </a:buCl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6223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4E2F5-AD2E-1904-3CAC-4DCA29AA4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0E93D-1056-3AD4-3DCD-CBCFFCB1F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2309A-EAAD-B34B-9E6D-F319DAE4A14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56C75-C316-BF53-8626-FBDEBD293C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C6371-8F48-D3AB-034B-4EE66DECE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FC25F-6363-8D4D-B120-9FB1B8158E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86C7B8C-C567-BA49-1C82-1E18A712C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3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70" r:id="rId3"/>
    <p:sldLayoutId id="2147483678" r:id="rId4"/>
    <p:sldLayoutId id="2147483673" r:id="rId5"/>
    <p:sldLayoutId id="2147483672" r:id="rId6"/>
    <p:sldLayoutId id="2147483674" r:id="rId7"/>
    <p:sldLayoutId id="2147483671" r:id="rId8"/>
    <p:sldLayoutId id="2147483650" r:id="rId9"/>
    <p:sldLayoutId id="2147483676" r:id="rId10"/>
    <p:sldLayoutId id="2147483651" r:id="rId11"/>
    <p:sldLayoutId id="2147483652" r:id="rId12"/>
    <p:sldLayoutId id="2147483658" r:id="rId13"/>
    <p:sldLayoutId id="2147483659" r:id="rId14"/>
    <p:sldLayoutId id="2147483675" r:id="rId15"/>
    <p:sldLayoutId id="2147483657" r:id="rId16"/>
    <p:sldLayoutId id="2147483655" r:id="rId17"/>
    <p:sldLayoutId id="2147483656" r:id="rId18"/>
    <p:sldLayoutId id="2147483665" r:id="rId19"/>
    <p:sldLayoutId id="2147483666" r:id="rId20"/>
    <p:sldLayoutId id="2147483653" r:id="rId21"/>
    <p:sldLayoutId id="2147483660" r:id="rId22"/>
    <p:sldLayoutId id="2147483654" r:id="rId23"/>
    <p:sldLayoutId id="2147483662" r:id="rId24"/>
    <p:sldLayoutId id="2147483663" r:id="rId25"/>
    <p:sldLayoutId id="2147483664" r:id="rId26"/>
    <p:sldLayoutId id="2147483667" r:id="rId27"/>
    <p:sldLayoutId id="2147483669" r:id="rId28"/>
    <p:sldLayoutId id="2147483668" r:id="rId29"/>
    <p:sldLayoutId id="2147483679" r:id="rId30"/>
    <p:sldLayoutId id="2147483680" r:id="rId31"/>
    <p:sldLayoutId id="2147483681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Outfi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utfi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utfi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utfi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utfi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utfi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4o-S70stMzQ?feature=oembed" TargetMode="Externa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144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FF65B6-1E3D-D34E-8218-EBC7A8545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Group guidelines</a:t>
            </a:r>
          </a:p>
        </p:txBody>
      </p:sp>
    </p:spTree>
    <p:extLst>
      <p:ext uri="{BB962C8B-B14F-4D97-AF65-F5344CB8AC3E}">
        <p14:creationId xmlns:p14="http://schemas.microsoft.com/office/powerpoint/2010/main" val="1439107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978636-F8BC-8808-A1DB-2F349B1AB2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463" y="3709210"/>
            <a:ext cx="3018207" cy="1945465"/>
          </a:xfrm>
        </p:spPr>
        <p:txBody>
          <a:bodyPr>
            <a:noAutofit/>
          </a:bodyPr>
          <a:lstStyle/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Ask a respectful question if you hear something you disagree with.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Avoid judging others.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Listen carefully in order to understand others’ perspectives.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C0C486E-6270-BCFD-F320-FB673B3CC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463" y="963628"/>
            <a:ext cx="9769475" cy="800100"/>
          </a:xfrm>
        </p:spPr>
        <p:txBody>
          <a:bodyPr/>
          <a:lstStyle/>
          <a:p>
            <a:r>
              <a:rPr lang="en-GB" dirty="0"/>
              <a:t>Explore some guidelines</a:t>
            </a:r>
          </a:p>
        </p:txBody>
      </p:sp>
      <p:pic>
        <p:nvPicPr>
          <p:cNvPr id="5" name="Picture 4" descr="A white circle with blue and yellow text&#10;&#10;Description automatically generated">
            <a:extLst>
              <a:ext uri="{FF2B5EF4-FFF2-40B4-BE49-F238E27FC236}">
                <a16:creationId xmlns:a16="http://schemas.microsoft.com/office/drawing/2014/main" id="{CDC1A836-5D34-3577-475F-4DE2EC3E8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6957" y="1763728"/>
            <a:ext cx="1792364" cy="1792364"/>
          </a:xfrm>
          <a:prstGeom prst="rect">
            <a:avLst/>
          </a:prstGeom>
        </p:spPr>
      </p:pic>
      <p:pic>
        <p:nvPicPr>
          <p:cNvPr id="6" name="Picture 5" descr="A white circle with yellow and red text&#10;&#10;Description automatically generated">
            <a:extLst>
              <a:ext uri="{FF2B5EF4-FFF2-40B4-BE49-F238E27FC236}">
                <a16:creationId xmlns:a16="http://schemas.microsoft.com/office/drawing/2014/main" id="{35BD7E79-9669-CC85-8F3F-2A9492098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679" y="1763728"/>
            <a:ext cx="1792364" cy="1792364"/>
          </a:xfrm>
          <a:prstGeom prst="rect">
            <a:avLst/>
          </a:prstGeom>
        </p:spPr>
      </p:pic>
      <p:pic>
        <p:nvPicPr>
          <p:cNvPr id="7" name="Picture 6" descr="A white circle with red and yellow text&#10;&#10;Description automatically generated">
            <a:extLst>
              <a:ext uri="{FF2B5EF4-FFF2-40B4-BE49-F238E27FC236}">
                <a16:creationId xmlns:a16="http://schemas.microsoft.com/office/drawing/2014/main" id="{CF4328CD-223C-B806-4115-7D4FA067E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9818" y="1763728"/>
            <a:ext cx="1792364" cy="1792364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B62EC3BD-12FC-50B3-4EB1-C725BE34E284}"/>
              </a:ext>
            </a:extLst>
          </p:cNvPr>
          <p:cNvSpPr txBox="1">
            <a:spLocks/>
          </p:cNvSpPr>
          <p:nvPr/>
        </p:nvSpPr>
        <p:spPr>
          <a:xfrm>
            <a:off x="4644601" y="3709209"/>
            <a:ext cx="2902797" cy="1945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Try to stay engaged and avoid distraction.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Be honest.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Don’t interrupt people.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Notice the thoughts and feelings you have during conversations.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5373052F-A4C1-4F37-F2E9-9D5382B52D6B}"/>
              </a:ext>
            </a:extLst>
          </p:cNvPr>
          <p:cNvSpPr txBox="1">
            <a:spLocks/>
          </p:cNvSpPr>
          <p:nvPr/>
        </p:nvSpPr>
        <p:spPr>
          <a:xfrm>
            <a:off x="8001739" y="3709208"/>
            <a:ext cx="3406067" cy="1945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Be prepared for others to surprise you.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Don’t treat other people as a spokesperson for their culture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or community.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Remember that God is present in our conversations.</a:t>
            </a:r>
          </a:p>
        </p:txBody>
      </p:sp>
    </p:spTree>
    <p:extLst>
      <p:ext uri="{BB962C8B-B14F-4D97-AF65-F5344CB8AC3E}">
        <p14:creationId xmlns:p14="http://schemas.microsoft.com/office/powerpoint/2010/main" val="3077564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17D84-CCA0-997E-F297-181C008C1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Closing prayer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0955A-1109-95C5-6E21-A7179C1886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5304" y="2737610"/>
            <a:ext cx="6731671" cy="24693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800" dirty="0"/>
              <a:t>Loving God, as we begin the Difference course together, inspire us to </a:t>
            </a:r>
            <a:r>
              <a:rPr lang="en-GB" sz="2800" b="1" dirty="0">
                <a:solidFill>
                  <a:srgbClr val="A72327"/>
                </a:solidFill>
              </a:rPr>
              <a:t>be curious</a:t>
            </a:r>
            <a:r>
              <a:rPr lang="en-GB" sz="2800" dirty="0"/>
              <a:t>, to </a:t>
            </a:r>
            <a:r>
              <a:rPr lang="en-GB" sz="2800" b="1" dirty="0">
                <a:solidFill>
                  <a:srgbClr val="A72327"/>
                </a:solidFill>
              </a:rPr>
              <a:t>be present </a:t>
            </a:r>
            <a:r>
              <a:rPr lang="en-GB" sz="2800" dirty="0"/>
              <a:t>and to </a:t>
            </a:r>
            <a:r>
              <a:rPr lang="en-GB" sz="2800" b="1" dirty="0">
                <a:solidFill>
                  <a:srgbClr val="A72327"/>
                </a:solidFill>
              </a:rPr>
              <a:t>reimagine</a:t>
            </a:r>
            <a:r>
              <a:rPr lang="en-GB" sz="2800" dirty="0"/>
              <a:t> as we seek a world where everyone can flourish.</a:t>
            </a:r>
          </a:p>
          <a:p>
            <a:pPr>
              <a:lnSpc>
                <a:spcPct val="100000"/>
              </a:lnSpc>
            </a:pPr>
            <a:r>
              <a:rPr lang="en-GB" sz="2800" dirty="0"/>
              <a:t>In Jesus’ name. Amen</a:t>
            </a:r>
          </a:p>
        </p:txBody>
      </p:sp>
    </p:spTree>
    <p:extLst>
      <p:ext uri="{BB962C8B-B14F-4D97-AF65-F5344CB8AC3E}">
        <p14:creationId xmlns:p14="http://schemas.microsoft.com/office/powerpoint/2010/main" val="1657857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185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A7092-32BD-DE60-E58A-6F6886A55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 habits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38F96-708F-18B4-7CA9-6487CA8553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40550" y="4496520"/>
            <a:ext cx="2526140" cy="9247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/>
              <a:t>Encounter others with authenticity and confidence.</a:t>
            </a:r>
          </a:p>
        </p:txBody>
      </p:sp>
      <p:pic>
        <p:nvPicPr>
          <p:cNvPr id="7" name="Picture 6" descr="A white circle with blue and yellow text&#10;&#10;Description automatically generated">
            <a:extLst>
              <a:ext uri="{FF2B5EF4-FFF2-40B4-BE49-F238E27FC236}">
                <a16:creationId xmlns:a16="http://schemas.microsoft.com/office/drawing/2014/main" id="{CD8A5FA2-5A22-0951-9148-FFB332B1C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498" y="1985138"/>
            <a:ext cx="1792364" cy="1792364"/>
          </a:xfrm>
          <a:prstGeom prst="rect">
            <a:avLst/>
          </a:prstGeom>
        </p:spPr>
      </p:pic>
      <p:pic>
        <p:nvPicPr>
          <p:cNvPr id="9" name="Picture 8" descr="A white circle with yellow and red text&#10;&#10;Description automatically generated">
            <a:extLst>
              <a:ext uri="{FF2B5EF4-FFF2-40B4-BE49-F238E27FC236}">
                <a16:creationId xmlns:a16="http://schemas.microsoft.com/office/drawing/2014/main" id="{5195D79E-370C-7EE4-56F4-B30D453E9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378" y="1985138"/>
            <a:ext cx="1792364" cy="1792364"/>
          </a:xfrm>
          <a:prstGeom prst="rect">
            <a:avLst/>
          </a:prstGeom>
        </p:spPr>
      </p:pic>
      <p:pic>
        <p:nvPicPr>
          <p:cNvPr id="11" name="Picture 10" descr="A white circle with red and yellow text&#10;&#10;Description automatically generated">
            <a:extLst>
              <a:ext uri="{FF2B5EF4-FFF2-40B4-BE49-F238E27FC236}">
                <a16:creationId xmlns:a16="http://schemas.microsoft.com/office/drawing/2014/main" id="{F02CC35F-CD0B-28C2-4C84-C72BAD32C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438" y="1985138"/>
            <a:ext cx="1792364" cy="1792364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373A858-88FE-A6B0-4EBB-55B85529CDCC}"/>
              </a:ext>
            </a:extLst>
          </p:cNvPr>
          <p:cNvSpPr txBox="1">
            <a:spLocks/>
          </p:cNvSpPr>
          <p:nvPr/>
        </p:nvSpPr>
        <p:spPr>
          <a:xfrm>
            <a:off x="1854490" y="4496520"/>
            <a:ext cx="2526140" cy="989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/>
              <a:t>Listen to others’ stories and see the world through their eyes.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3694844-2392-5207-E9EE-9421ECD9F8B7}"/>
              </a:ext>
            </a:extLst>
          </p:cNvPr>
          <p:cNvSpPr txBox="1">
            <a:spLocks/>
          </p:cNvSpPr>
          <p:nvPr/>
        </p:nvSpPr>
        <p:spPr>
          <a:xfrm>
            <a:off x="7751843" y="4506732"/>
            <a:ext cx="2675673" cy="1105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/>
              <a:t>Find hope and opportunity in the places where we long to see changes.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FDB78BB-2667-DBF1-BDFB-CC61A695F968}"/>
              </a:ext>
            </a:extLst>
          </p:cNvPr>
          <p:cNvSpPr/>
          <p:nvPr/>
        </p:nvSpPr>
        <p:spPr>
          <a:xfrm>
            <a:off x="2272711" y="3946070"/>
            <a:ext cx="1689698" cy="392094"/>
          </a:xfrm>
          <a:prstGeom prst="roundRect">
            <a:avLst>
              <a:gd name="adj" fmla="val 50000"/>
            </a:avLst>
          </a:prstGeom>
          <a:solidFill>
            <a:srgbClr val="FAC8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ED6921"/>
                </a:solidFill>
                <a:latin typeface="Outfit" pitchFamily="2" charset="0"/>
              </a:rPr>
              <a:t>Wonder why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C9BB7E0-732C-5B24-F0EE-596492AD273E}"/>
              </a:ext>
            </a:extLst>
          </p:cNvPr>
          <p:cNvSpPr/>
          <p:nvPr/>
        </p:nvSpPr>
        <p:spPr>
          <a:xfrm>
            <a:off x="5485882" y="3946070"/>
            <a:ext cx="1235476" cy="392094"/>
          </a:xfrm>
          <a:prstGeom prst="roundRect">
            <a:avLst>
              <a:gd name="adj" fmla="val 50000"/>
            </a:avLst>
          </a:prstGeom>
          <a:solidFill>
            <a:srgbClr val="E7C9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A72327"/>
                </a:solidFill>
                <a:latin typeface="Outfit" pitchFamily="2" charset="0"/>
              </a:rPr>
              <a:t>Be real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BAA9C2F-AC95-26B5-C9F0-270C2C019D66}"/>
              </a:ext>
            </a:extLst>
          </p:cNvPr>
          <p:cNvSpPr/>
          <p:nvPr/>
        </p:nvSpPr>
        <p:spPr>
          <a:xfrm>
            <a:off x="8146658" y="3946070"/>
            <a:ext cx="1886042" cy="392094"/>
          </a:xfrm>
          <a:prstGeom prst="roundRect">
            <a:avLst>
              <a:gd name="adj" fmla="val 50000"/>
            </a:avLst>
          </a:prstGeom>
          <a:solidFill>
            <a:srgbClr val="DFE9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28C"/>
                </a:solidFill>
                <a:latin typeface="Outfit" pitchFamily="2" charset="0"/>
              </a:rPr>
              <a:t>Hope together</a:t>
            </a:r>
          </a:p>
        </p:txBody>
      </p:sp>
    </p:spTree>
    <p:extLst>
      <p:ext uri="{BB962C8B-B14F-4D97-AF65-F5344CB8AC3E}">
        <p14:creationId xmlns:p14="http://schemas.microsoft.com/office/powerpoint/2010/main" val="3583719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5A222-5620-2BC3-7C5E-333B36BCD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Vision board</a:t>
            </a:r>
          </a:p>
        </p:txBody>
      </p:sp>
    </p:spTree>
    <p:extLst>
      <p:ext uri="{BB962C8B-B14F-4D97-AF65-F5344CB8AC3E}">
        <p14:creationId xmlns:p14="http://schemas.microsoft.com/office/powerpoint/2010/main" val="2279126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22903-E7AC-BFF8-23C9-97B0975FD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John 10:10b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E1032-3CCF-8B43-0874-519F1FA106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b="1" dirty="0"/>
              <a:t>“I have come in order that you might have life – life in all its fullness.”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D5160D9-8734-FDCA-53DF-FD0592E75049}"/>
              </a:ext>
            </a:extLst>
          </p:cNvPr>
          <p:cNvSpPr txBox="1">
            <a:spLocks/>
          </p:cNvSpPr>
          <p:nvPr/>
        </p:nvSpPr>
        <p:spPr>
          <a:xfrm>
            <a:off x="1346071" y="4213960"/>
            <a:ext cx="10123879" cy="1667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71388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306A1F-7012-C44C-79FE-FAE99F53DF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8743987" cy="3215957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What is needed for everyone to flourish and live life in all its fullness?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How do our relationships with others impact this?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16D1AC-E83B-F050-D823-EC83BF0ED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for discussion</a:t>
            </a:r>
          </a:p>
        </p:txBody>
      </p:sp>
    </p:spTree>
    <p:extLst>
      <p:ext uri="{BB962C8B-B14F-4D97-AF65-F5344CB8AC3E}">
        <p14:creationId xmlns:p14="http://schemas.microsoft.com/office/powerpoint/2010/main" val="7859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An introduction to the habits">
            <a:hlinkClick r:id="" action="ppaction://media"/>
            <a:extLst>
              <a:ext uri="{FF2B5EF4-FFF2-40B4-BE49-F238E27FC236}">
                <a16:creationId xmlns:a16="http://schemas.microsoft.com/office/drawing/2014/main" id="{244AA476-ED77-821F-0EB9-00B876C32FF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67940" y="362139"/>
            <a:ext cx="10893335" cy="61547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C91944-A378-C295-97D1-D4671A07B83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10513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0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C993C23-648D-8530-98AE-E271EDB609BA}"/>
              </a:ext>
            </a:extLst>
          </p:cNvPr>
          <p:cNvSpPr txBox="1">
            <a:spLocks/>
          </p:cNvSpPr>
          <p:nvPr/>
        </p:nvSpPr>
        <p:spPr>
          <a:xfrm>
            <a:off x="2092171" y="4162103"/>
            <a:ext cx="80076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Outfit" pitchFamily="2" charset="0"/>
                <a:ea typeface="+mj-ea"/>
                <a:cs typeface="+mj-cs"/>
              </a:defRPr>
            </a:lvl1pPr>
          </a:lstStyle>
          <a:p>
            <a:pPr>
              <a:lnSpc>
                <a:spcPts val="6000"/>
              </a:lnSpc>
            </a:pPr>
            <a:r>
              <a:rPr lang="en-GB" dirty="0"/>
              <a:t>Be Curious: </a:t>
            </a:r>
          </a:p>
          <a:p>
            <a:pPr>
              <a:lnSpc>
                <a:spcPts val="6000"/>
              </a:lnSpc>
            </a:pPr>
            <a:r>
              <a:rPr lang="en-GB" dirty="0"/>
              <a:t>Listen up!</a:t>
            </a:r>
          </a:p>
        </p:txBody>
      </p:sp>
    </p:spTree>
    <p:extLst>
      <p:ext uri="{BB962C8B-B14F-4D97-AF65-F5344CB8AC3E}">
        <p14:creationId xmlns:p14="http://schemas.microsoft.com/office/powerpoint/2010/main" val="2500085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E7CEC-DD35-587C-C3D0-EE8AE47D0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188050C-E99A-0CD4-C280-8AFCC1CE7689}"/>
              </a:ext>
            </a:extLst>
          </p:cNvPr>
          <p:cNvSpPr txBox="1">
            <a:spLocks/>
          </p:cNvSpPr>
          <p:nvPr/>
        </p:nvSpPr>
        <p:spPr>
          <a:xfrm>
            <a:off x="2092171" y="4162103"/>
            <a:ext cx="80076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Outfit" pitchFamily="2" charset="0"/>
                <a:ea typeface="+mj-ea"/>
                <a:cs typeface="+mj-cs"/>
              </a:defRPr>
            </a:lvl1pPr>
          </a:lstStyle>
          <a:p>
            <a:pPr>
              <a:lnSpc>
                <a:spcPts val="6000"/>
              </a:lnSpc>
            </a:pPr>
            <a:r>
              <a:rPr lang="en-GB" dirty="0"/>
              <a:t>Be Present:</a:t>
            </a:r>
          </a:p>
          <a:p>
            <a:pPr>
              <a:lnSpc>
                <a:spcPts val="6000"/>
              </a:lnSpc>
            </a:pPr>
            <a:r>
              <a:rPr lang="en-GB" dirty="0"/>
              <a:t>Take the register</a:t>
            </a:r>
          </a:p>
        </p:txBody>
      </p:sp>
    </p:spTree>
    <p:extLst>
      <p:ext uri="{BB962C8B-B14F-4D97-AF65-F5344CB8AC3E}">
        <p14:creationId xmlns:p14="http://schemas.microsoft.com/office/powerpoint/2010/main" val="4164364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F77CE-18BA-6DD3-36E6-F73ED2823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C7520-7F19-D530-04C6-C4F9790A1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759" y="4162103"/>
            <a:ext cx="8528481" cy="1325563"/>
          </a:xfrm>
        </p:spPr>
        <p:txBody>
          <a:bodyPr/>
          <a:lstStyle/>
          <a:p>
            <a:pPr>
              <a:lnSpc>
                <a:spcPts val="6000"/>
              </a:lnSpc>
            </a:pPr>
            <a:r>
              <a:rPr lang="en-GB" dirty="0"/>
              <a:t>Reimagine: </a:t>
            </a:r>
            <a:br>
              <a:rPr lang="en-GB" dirty="0"/>
            </a:br>
            <a:r>
              <a:rPr lang="en-GB" dirty="0"/>
              <a:t>Reimagining creatures</a:t>
            </a:r>
          </a:p>
        </p:txBody>
      </p:sp>
    </p:spTree>
    <p:extLst>
      <p:ext uri="{BB962C8B-B14F-4D97-AF65-F5344CB8AC3E}">
        <p14:creationId xmlns:p14="http://schemas.microsoft.com/office/powerpoint/2010/main" val="542644667"/>
      </p:ext>
    </p:extLst>
  </p:cSld>
  <p:clrMapOvr>
    <a:masterClrMapping/>
  </p:clrMapOvr>
</p:sld>
</file>

<file path=ppt/theme/theme1.xml><?xml version="1.0" encoding="utf-8"?>
<a:theme xmlns:a="http://schemas.openxmlformats.org/drawingml/2006/main" name="Difference">
  <a:themeElements>
    <a:clrScheme name="Differen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18B"/>
      </a:accent1>
      <a:accent2>
        <a:srgbClr val="4BA0C1"/>
      </a:accent2>
      <a:accent3>
        <a:srgbClr val="A62327"/>
      </a:accent3>
      <a:accent4>
        <a:srgbClr val="EC6920"/>
      </a:accent4>
      <a:accent5>
        <a:srgbClr val="519D8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6DADE57D6CF43B91F07824CAC04C9" ma:contentTypeVersion="20" ma:contentTypeDescription="Create a new document." ma:contentTypeScope="" ma:versionID="9062847b77f7cbd1b0e1ce7727979482">
  <xsd:schema xmlns:xsd="http://www.w3.org/2001/XMLSchema" xmlns:xs="http://www.w3.org/2001/XMLSchema" xmlns:p="http://schemas.microsoft.com/office/2006/metadata/properties" xmlns:ns1="http://schemas.microsoft.com/sharepoint/v3" xmlns:ns2="7b5c543b-ce41-4bf0-887e-be718118a899" xmlns:ns3="c5e47e47-aed6-42ed-92ac-f923200f30aa" xmlns:ns4="91caf6fe-75ce-478b-9c7c-0edc1e2a0a7e" targetNamespace="http://schemas.microsoft.com/office/2006/metadata/properties" ma:root="true" ma:fieldsID="c622b84eb3cc96c565546856ef3ec389" ns1:_="" ns2:_="" ns3:_="" ns4:_="">
    <xsd:import namespace="http://schemas.microsoft.com/sharepoint/v3"/>
    <xsd:import namespace="7b5c543b-ce41-4bf0-887e-be718118a899"/>
    <xsd:import namespace="c5e47e47-aed6-42ed-92ac-f923200f30aa"/>
    <xsd:import namespace="91caf6fe-75ce-478b-9c7c-0edc1e2a0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c543b-ce41-4bf0-887e-be718118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657a91f-fe9e-4f09-8fd2-640c539578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47e47-aed6-42ed-92ac-f923200f3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af6fe-75ce-478b-9c7c-0edc1e2a0a7e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232ddbc-3c97-4ef6-8f03-ab7b2c0e3262}" ma:internalName="TaxCatchAll" ma:showField="CatchAllData" ma:web="c5e47e47-aed6-42ed-92ac-f923200f30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D84A85-78B6-4087-A190-2459E666FF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b5c543b-ce41-4bf0-887e-be718118a899"/>
    <ds:schemaRef ds:uri="c5e47e47-aed6-42ed-92ac-f923200f30aa"/>
    <ds:schemaRef ds:uri="91caf6fe-75ce-478b-9c7c-0edc1e2a0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037A1D-A974-49BA-AF17-60EDCA825C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Difference</Template>
  <TotalTime>292</TotalTime>
  <Words>235</Words>
  <Application>Microsoft Office PowerPoint</Application>
  <PresentationFormat>Widescreen</PresentationFormat>
  <Paragraphs>34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Outfit</vt:lpstr>
      <vt:lpstr>Outfit ExtraBold</vt:lpstr>
      <vt:lpstr>Difference</vt:lpstr>
      <vt:lpstr>PowerPoint Presentation</vt:lpstr>
      <vt:lpstr>Three habits</vt:lpstr>
      <vt:lpstr>Vision board</vt:lpstr>
      <vt:lpstr>John 10:10b</vt:lpstr>
      <vt:lpstr>Questions for discussion</vt:lpstr>
      <vt:lpstr>PowerPoint Presentation</vt:lpstr>
      <vt:lpstr>PowerPoint Presentation</vt:lpstr>
      <vt:lpstr>PowerPoint Presentation</vt:lpstr>
      <vt:lpstr>Reimagine:  Reimagining creatures</vt:lpstr>
      <vt:lpstr>Group guidelines</vt:lpstr>
      <vt:lpstr>Explore some guidelines</vt:lpstr>
      <vt:lpstr>Closing prayer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Svetlana Jevsejeva</dc:creator>
  <cp:lastModifiedBy>Zoë Tunstall</cp:lastModifiedBy>
  <cp:revision>12</cp:revision>
  <dcterms:created xsi:type="dcterms:W3CDTF">2024-02-02T13:02:07Z</dcterms:created>
  <dcterms:modified xsi:type="dcterms:W3CDTF">2025-02-14T11:15:33Z</dcterms:modified>
</cp:coreProperties>
</file>