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7" r:id="rId5"/>
    <p:sldId id="288" r:id="rId6"/>
    <p:sldId id="307" r:id="rId7"/>
    <p:sldId id="290" r:id="rId8"/>
    <p:sldId id="300" r:id="rId9"/>
    <p:sldId id="286" r:id="rId10"/>
    <p:sldId id="305" r:id="rId11"/>
    <p:sldId id="293" r:id="rId12"/>
    <p:sldId id="294" r:id="rId13"/>
    <p:sldId id="306" r:id="rId14"/>
    <p:sldId id="298" r:id="rId15"/>
    <p:sldId id="29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A9852-5E2D-4ED1-945E-99557EB45CD2}" v="2" dt="2025-06-26T10:45:59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8"/>
    <p:restoredTop sz="94673"/>
  </p:normalViewPr>
  <p:slideViewPr>
    <p:cSldViewPr snapToGrid="0">
      <p:cViewPr varScale="1">
        <p:scale>
          <a:sx n="97" d="100"/>
          <a:sy n="97" d="100"/>
        </p:scale>
        <p:origin x="5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3883CAE4-0A90-4996-979F-13265DFC8E5F}"/>
    <pc:docChg chg="undo custSel addSld delSld modSld sldOrd">
      <pc:chgData name="Zoë Tunstall" userId="e0a72786-713a-4df2-bb92-da82a6ab9fc3" providerId="ADAL" clId="{3883CAE4-0A90-4996-979F-13265DFC8E5F}" dt="2024-07-12T13:28:47.219" v="113" actId="47"/>
      <pc:docMkLst>
        <pc:docMk/>
      </pc:docMkLst>
      <pc:sldChg chg="del">
        <pc:chgData name="Zoë Tunstall" userId="e0a72786-713a-4df2-bb92-da82a6ab9fc3" providerId="ADAL" clId="{3883CAE4-0A90-4996-979F-13265DFC8E5F}" dt="2024-07-03T12:29:04.897" v="0" actId="2696"/>
        <pc:sldMkLst>
          <pc:docMk/>
          <pc:sldMk cId="4206362282" sldId="284"/>
        </pc:sldMkLst>
      </pc:sldChg>
      <pc:sldChg chg="addSp delSp modSp mod modAnim">
        <pc:chgData name="Zoë Tunstall" userId="e0a72786-713a-4df2-bb92-da82a6ab9fc3" providerId="ADAL" clId="{3883CAE4-0A90-4996-979F-13265DFC8E5F}" dt="2024-07-08T10:07:15.918" v="79" actId="171"/>
        <pc:sldMkLst>
          <pc:docMk/>
          <pc:sldMk cId="406949460" sldId="285"/>
        </pc:sldMkLst>
      </pc:sldChg>
      <pc:sldChg chg="addSp delSp modSp mod modAnim">
        <pc:chgData name="Zoë Tunstall" userId="e0a72786-713a-4df2-bb92-da82a6ab9fc3" providerId="ADAL" clId="{3883CAE4-0A90-4996-979F-13265DFC8E5F}" dt="2024-07-08T10:06:34.332" v="73" actId="478"/>
        <pc:sldMkLst>
          <pc:docMk/>
          <pc:sldMk cId="1552307167" sldId="286"/>
        </pc:sldMkLst>
      </pc:sldChg>
      <pc:sldChg chg="new ord">
        <pc:chgData name="Zoë Tunstall" userId="e0a72786-713a-4df2-bb92-da82a6ab9fc3" providerId="ADAL" clId="{3883CAE4-0A90-4996-979F-13265DFC8E5F}" dt="2024-07-03T12:29:26.500" v="3"/>
        <pc:sldMkLst>
          <pc:docMk/>
          <pc:sldMk cId="3280144497" sldId="287"/>
        </pc:sldMkLst>
      </pc:sldChg>
      <pc:sldChg chg="add">
        <pc:chgData name="Zoë Tunstall" userId="e0a72786-713a-4df2-bb92-da82a6ab9fc3" providerId="ADAL" clId="{3883CAE4-0A90-4996-979F-13265DFC8E5F}" dt="2024-07-03T12:30:13.005" v="4"/>
        <pc:sldMkLst>
          <pc:docMk/>
          <pc:sldMk cId="3583719958" sldId="288"/>
        </pc:sldMkLst>
      </pc:sldChg>
      <pc:sldChg chg="add">
        <pc:chgData name="Zoë Tunstall" userId="e0a72786-713a-4df2-bb92-da82a6ab9fc3" providerId="ADAL" clId="{3883CAE4-0A90-4996-979F-13265DFC8E5F}" dt="2024-07-03T12:34:27.637" v="6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1657857103" sldId="297"/>
        </pc:sldMkLst>
      </pc:sldChg>
      <pc:sldChg chg="add delCm modCm">
        <pc:chgData name="Zoë Tunstall" userId="e0a72786-713a-4df2-bb92-da82a6ab9fc3" providerId="ADAL" clId="{3883CAE4-0A90-4996-979F-13265DFC8E5F}" dt="2024-07-03T12:38:41.879" v="56"/>
        <pc:sldMkLst>
          <pc:docMk/>
          <pc:sldMk cId="3077564312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Zoë Tunstall" userId="e0a72786-713a-4df2-bb92-da82a6ab9fc3" providerId="ADAL" clId="{3883CAE4-0A90-4996-979F-13265DFC8E5F}" dt="2024-07-03T12:38:41.879" v="56"/>
              <pc2:cmMkLst xmlns:pc2="http://schemas.microsoft.com/office/powerpoint/2019/9/main/command">
                <pc:docMk/>
                <pc:sldMk cId="3077564312" sldId="298"/>
                <pc2:cmMk id="{47797827-3459-441A-A1FA-BB1419056C64}"/>
              </pc2:cmMkLst>
            </pc226:cmChg>
          </p:ext>
        </pc:ext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3367185555" sldId="299"/>
        </pc:sldMkLst>
      </pc:sldChg>
      <pc:sldChg chg="add delCm">
        <pc:chgData name="Zoë Tunstall" userId="e0a72786-713a-4df2-bb92-da82a6ab9fc3" providerId="ADAL" clId="{3883CAE4-0A90-4996-979F-13265DFC8E5F}" dt="2024-07-05T13:16:42.318" v="66"/>
        <pc:sldMkLst>
          <pc:docMk/>
          <pc:sldMk cId="7859673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3883CAE4-0A90-4996-979F-13265DFC8E5F}" dt="2024-07-05T13:16:42.318" v="66"/>
              <pc2:cmMkLst xmlns:pc2="http://schemas.microsoft.com/office/powerpoint/2019/9/main/command">
                <pc:docMk/>
                <pc:sldMk cId="7859673" sldId="300"/>
                <pc2:cmMk id="{A91EB1E0-F7EB-4BCA-AB64-2DB7E36E3379}"/>
              </pc2:cmMkLst>
            </pc226:cmChg>
          </p:ext>
        </pc:extLst>
      </pc:sldChg>
      <pc:sldChg chg="addSp delSp modSp add del mod ord modClrScheme chgLayout">
        <pc:chgData name="Zoë Tunstall" userId="e0a72786-713a-4df2-bb92-da82a6ab9fc3" providerId="ADAL" clId="{3883CAE4-0A90-4996-979F-13265DFC8E5F}" dt="2024-07-12T13:22:25.569" v="81" actId="47"/>
        <pc:sldMkLst>
          <pc:docMk/>
          <pc:sldMk cId="59384944" sldId="301"/>
        </pc:sldMkLst>
      </pc:sldChg>
      <pc:sldChg chg="addSp delSp modSp add del mod modClrScheme chgLayout">
        <pc:chgData name="Zoë Tunstall" userId="e0a72786-713a-4df2-bb92-da82a6ab9fc3" providerId="ADAL" clId="{3883CAE4-0A90-4996-979F-13265DFC8E5F}" dt="2024-07-12T13:28:47.219" v="113" actId="47"/>
        <pc:sldMkLst>
          <pc:docMk/>
          <pc:sldMk cId="702917133" sldId="302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2500085322" sldId="305"/>
        </pc:sldMkLst>
      </pc:sldChg>
      <pc:sldChg chg="modSp add mod">
        <pc:chgData name="Zoë Tunstall" userId="e0a72786-713a-4df2-bb92-da82a6ab9fc3" providerId="ADAL" clId="{3883CAE4-0A90-4996-979F-13265DFC8E5F}" dt="2024-07-12T13:22:34.735" v="99" actId="20577"/>
        <pc:sldMkLst>
          <pc:docMk/>
          <pc:sldMk cId="1439107453" sldId="306"/>
        </pc:sldMkLst>
      </pc:sldChg>
      <pc:sldChg chg="modSp new del mod ord">
        <pc:chgData name="Zoë Tunstall" userId="e0a72786-713a-4df2-bb92-da82a6ab9fc3" providerId="ADAL" clId="{3883CAE4-0A90-4996-979F-13265DFC8E5F}" dt="2024-07-03T12:38:25.981" v="48" actId="47"/>
        <pc:sldMkLst>
          <pc:docMk/>
          <pc:sldMk cId="3730773062" sldId="306"/>
        </pc:sldMkLst>
      </pc:sldChg>
      <pc:sldChg chg="modSp add mod">
        <pc:chgData name="Zoë Tunstall" userId="e0a72786-713a-4df2-bb92-da82a6ab9fc3" providerId="ADAL" clId="{3883CAE4-0A90-4996-979F-13265DFC8E5F}" dt="2024-07-12T13:28:45.362" v="112" actId="20577"/>
        <pc:sldMkLst>
          <pc:docMk/>
          <pc:sldMk cId="2279126359" sldId="307"/>
        </pc:sldMkLst>
      </pc:sldChg>
    </pc:docChg>
  </pc:docChgLst>
  <pc:docChgLst>
    <pc:chgData name="Zoë Tunstall" userId="e0a72786-713a-4df2-bb92-da82a6ab9fc3" providerId="ADAL" clId="{14E1AC97-F0BA-42B0-952A-D458DC18DBF2}"/>
    <pc:docChg chg="custSel delSld modSld">
      <pc:chgData name="Zoë Tunstall" userId="e0a72786-713a-4df2-bb92-da82a6ab9fc3" providerId="ADAL" clId="{14E1AC97-F0BA-42B0-952A-D458DC18DBF2}" dt="2025-02-14T11:15:30.275" v="11" actId="1076"/>
      <pc:docMkLst>
        <pc:docMk/>
      </pc:docMkLst>
      <pc:sldChg chg="delSp modSp del mod delAnim">
        <pc:chgData name="Zoë Tunstall" userId="e0a72786-713a-4df2-bb92-da82a6ab9fc3" providerId="ADAL" clId="{14E1AC97-F0BA-42B0-952A-D458DC18DBF2}" dt="2025-02-14T11:14:55.410" v="2" actId="47"/>
        <pc:sldMkLst>
          <pc:docMk/>
          <pc:sldMk cId="406949460" sldId="285"/>
        </pc:sldMkLst>
      </pc:sldChg>
      <pc:sldChg chg="addSp delSp modSp mod delAnim modAnim">
        <pc:chgData name="Zoë Tunstall" userId="e0a72786-713a-4df2-bb92-da82a6ab9fc3" providerId="ADAL" clId="{14E1AC97-F0BA-42B0-952A-D458DC18DBF2}" dt="2025-02-14T11:15:30.275" v="11" actId="1076"/>
        <pc:sldMkLst>
          <pc:docMk/>
          <pc:sldMk cId="1552307167" sldId="286"/>
        </pc:sldMkLst>
      </pc:sldChg>
    </pc:docChg>
  </pc:docChgLst>
  <pc:docChgLst>
    <pc:chgData name="Zoë Tunstall" userId="e0a72786-713a-4df2-bb92-da82a6ab9fc3" providerId="ADAL" clId="{8EDA9852-5E2D-4ED1-945E-99557EB45CD2}"/>
    <pc:docChg chg="custSel modSld">
      <pc:chgData name="Zoë Tunstall" userId="e0a72786-713a-4df2-bb92-da82a6ab9fc3" providerId="ADAL" clId="{8EDA9852-5E2D-4ED1-945E-99557EB45CD2}" dt="2025-06-26T10:46:48.921" v="18" actId="167"/>
      <pc:docMkLst>
        <pc:docMk/>
      </pc:docMkLst>
      <pc:sldChg chg="addSp delSp modSp mod delAnim modAnim">
        <pc:chgData name="Zoë Tunstall" userId="e0a72786-713a-4df2-bb92-da82a6ab9fc3" providerId="ADAL" clId="{8EDA9852-5E2D-4ED1-945E-99557EB45CD2}" dt="2025-06-26T10:46:48.921" v="18" actId="167"/>
        <pc:sldMkLst>
          <pc:docMk/>
          <pc:sldMk cId="1552307167" sldId="286"/>
        </pc:sldMkLst>
        <pc:picChg chg="del">
          <ac:chgData name="Zoë Tunstall" userId="e0a72786-713a-4df2-bb92-da82a6ab9fc3" providerId="ADAL" clId="{8EDA9852-5E2D-4ED1-945E-99557EB45CD2}" dt="2025-06-26T10:44:29.305" v="1" actId="478"/>
          <ac:picMkLst>
            <pc:docMk/>
            <pc:sldMk cId="1552307167" sldId="286"/>
            <ac:picMk id="2" creationId="{244AA476-ED77-821F-0EB9-00B876C32FF3}"/>
          </ac:picMkLst>
        </pc:picChg>
        <pc:picChg chg="ord">
          <ac:chgData name="Zoë Tunstall" userId="e0a72786-713a-4df2-bb92-da82a6ab9fc3" providerId="ADAL" clId="{8EDA9852-5E2D-4ED1-945E-99557EB45CD2}" dt="2025-06-26T10:46:39.135" v="13" actId="167"/>
          <ac:picMkLst>
            <pc:docMk/>
            <pc:sldMk cId="1552307167" sldId="286"/>
            <ac:picMk id="3" creationId="{94C91944-A378-C295-97D1-D4671A07B83D}"/>
          </ac:picMkLst>
        </pc:picChg>
        <pc:picChg chg="add del mod ord">
          <ac:chgData name="Zoë Tunstall" userId="e0a72786-713a-4df2-bb92-da82a6ab9fc3" providerId="ADAL" clId="{8EDA9852-5E2D-4ED1-945E-99557EB45CD2}" dt="2025-06-26T10:45:50.533" v="7" actId="478"/>
          <ac:picMkLst>
            <pc:docMk/>
            <pc:sldMk cId="1552307167" sldId="286"/>
            <ac:picMk id="4" creationId="{87B04E1C-4D6C-DFBA-EBCC-29268DF82691}"/>
          </ac:picMkLst>
        </pc:picChg>
        <pc:picChg chg="add mod ord">
          <ac:chgData name="Zoë Tunstall" userId="e0a72786-713a-4df2-bb92-da82a6ab9fc3" providerId="ADAL" clId="{8EDA9852-5E2D-4ED1-945E-99557EB45CD2}" dt="2025-06-26T10:46:48.921" v="18" actId="167"/>
          <ac:picMkLst>
            <pc:docMk/>
            <pc:sldMk cId="1552307167" sldId="286"/>
            <ac:picMk id="5" creationId="{AF81161F-A901-50AC-AF8B-98CF3F3464B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44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The Big Picture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06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DAA798"/>
                </a:solidFill>
                <a:latin typeface="Outfit" pitchFamily="2" charset="0"/>
              </a:rPr>
              <a:t>Activity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23C1D4-00D3-E6AC-1BFC-6E8BA23F4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56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5E7A21A8-9F0E-0609-9C36-2E4B0EB9F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5582F-D91B-F2D5-FAFB-6AF2110FDB2F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Activity</a:t>
            </a:r>
          </a:p>
        </p:txBody>
      </p:sp>
      <p:pic>
        <p:nvPicPr>
          <p:cNvPr id="6" name="Picture 5" descr="A green puzzle piece in a circle&#10;&#10;Description automatically generated">
            <a:extLst>
              <a:ext uri="{FF2B5EF4-FFF2-40B4-BE49-F238E27FC236}">
                <a16:creationId xmlns:a16="http://schemas.microsoft.com/office/drawing/2014/main" id="{921009C3-D53F-D121-0C00-ED23F3D1C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  <a:p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8" r:id="rId4"/>
    <p:sldLayoutId id="2147483673" r:id="rId5"/>
    <p:sldLayoutId id="2147483672" r:id="rId6"/>
    <p:sldLayoutId id="2147483674" r:id="rId7"/>
    <p:sldLayoutId id="2147483671" r:id="rId8"/>
    <p:sldLayoutId id="2147483650" r:id="rId9"/>
    <p:sldLayoutId id="2147483676" r:id="rId10"/>
    <p:sldLayoutId id="2147483651" r:id="rId11"/>
    <p:sldLayoutId id="2147483652" r:id="rId12"/>
    <p:sldLayoutId id="2147483658" r:id="rId13"/>
    <p:sldLayoutId id="2147483659" r:id="rId14"/>
    <p:sldLayoutId id="2147483675" r:id="rId15"/>
    <p:sldLayoutId id="2147483657" r:id="rId16"/>
    <p:sldLayoutId id="2147483655" r:id="rId17"/>
    <p:sldLayoutId id="2147483656" r:id="rId18"/>
    <p:sldLayoutId id="2147483665" r:id="rId19"/>
    <p:sldLayoutId id="2147483666" r:id="rId20"/>
    <p:sldLayoutId id="2147483653" r:id="rId21"/>
    <p:sldLayoutId id="2147483660" r:id="rId22"/>
    <p:sldLayoutId id="2147483654" r:id="rId23"/>
    <p:sldLayoutId id="2147483662" r:id="rId24"/>
    <p:sldLayoutId id="2147483663" r:id="rId25"/>
    <p:sldLayoutId id="2147483664" r:id="rId26"/>
    <p:sldLayoutId id="2147483667" r:id="rId27"/>
    <p:sldLayoutId id="2147483669" r:id="rId28"/>
    <p:sldLayoutId id="214748366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FNzhKyNe40?feature=oembed" TargetMode="Externa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4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F65B6-1E3D-D34E-8218-EBC7A854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Group guidelines</a:t>
            </a:r>
          </a:p>
        </p:txBody>
      </p:sp>
    </p:spTree>
    <p:extLst>
      <p:ext uri="{BB962C8B-B14F-4D97-AF65-F5344CB8AC3E}">
        <p14:creationId xmlns:p14="http://schemas.microsoft.com/office/powerpoint/2010/main" val="143910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A222-5620-2BC3-7C5E-333B36BC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227912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The three habits - short">
            <a:hlinkClick r:id="" action="ppaction://media"/>
            <a:extLst>
              <a:ext uri="{FF2B5EF4-FFF2-40B4-BE49-F238E27FC236}">
                <a16:creationId xmlns:a16="http://schemas.microsoft.com/office/drawing/2014/main" id="{AF81161F-A901-50AC-AF8B-98CF3F3464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0746" y="335481"/>
            <a:ext cx="10950508" cy="6187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05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Listen up!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creatures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37A1D-A974-49BA-AF17-60EDCA825C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54E743-385A-4875-A327-441DEFCA257F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3.xml><?xml version="1.0" encoding="utf-8"?>
<ds:datastoreItem xmlns:ds="http://schemas.openxmlformats.org/officeDocument/2006/customXml" ds:itemID="{06418375-C372-45E3-89B3-D029FEB2F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293</TotalTime>
  <Words>235</Words>
  <Application>Microsoft Office PowerPoint</Application>
  <PresentationFormat>Widescreen</PresentationFormat>
  <Paragraphs>34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Vision board</vt:lpstr>
      <vt:lpstr>John 10:10b</vt:lpstr>
      <vt:lpstr>Questions for discussion</vt:lpstr>
      <vt:lpstr>PowerPoint Presentation</vt:lpstr>
      <vt:lpstr>PowerPoint Presentation</vt:lpstr>
      <vt:lpstr>PowerPoint Presentation</vt:lpstr>
      <vt:lpstr>Reimagine:  Reimagining creatures</vt:lpstr>
      <vt:lpstr>Group guidelines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12</cp:revision>
  <dcterms:created xsi:type="dcterms:W3CDTF">2024-02-02T13:02:07Z</dcterms:created>
  <dcterms:modified xsi:type="dcterms:W3CDTF">2025-06-26T10:46:53Z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