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33"/>
  </p:notesMasterIdLst>
  <p:handoutMasterIdLst>
    <p:handoutMasterId r:id="rId34"/>
  </p:handoutMasterIdLst>
  <p:sldIdLst>
    <p:sldId id="287" r:id="rId4"/>
    <p:sldId id="288" r:id="rId5"/>
    <p:sldId id="285" r:id="rId6"/>
    <p:sldId id="306" r:id="rId7"/>
    <p:sldId id="327" r:id="rId8"/>
    <p:sldId id="309" r:id="rId9"/>
    <p:sldId id="328" r:id="rId10"/>
    <p:sldId id="311" r:id="rId11"/>
    <p:sldId id="312" r:id="rId12"/>
    <p:sldId id="290" r:id="rId13"/>
    <p:sldId id="300" r:id="rId14"/>
    <p:sldId id="305" r:id="rId15"/>
    <p:sldId id="314" r:id="rId16"/>
    <p:sldId id="315" r:id="rId17"/>
    <p:sldId id="316" r:id="rId18"/>
    <p:sldId id="317" r:id="rId19"/>
    <p:sldId id="318" r:id="rId20"/>
    <p:sldId id="319" r:id="rId21"/>
    <p:sldId id="320" r:id="rId22"/>
    <p:sldId id="321" r:id="rId23"/>
    <p:sldId id="293" r:id="rId24"/>
    <p:sldId id="286" r:id="rId25"/>
    <p:sldId id="322" r:id="rId26"/>
    <p:sldId id="294" r:id="rId27"/>
    <p:sldId id="323" r:id="rId28"/>
    <p:sldId id="324" r:id="rId29"/>
    <p:sldId id="297" r:id="rId30"/>
    <p:sldId id="325" r:id="rId31"/>
    <p:sldId id="29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728908-9952-C8EC-BCDA-2166FF5C967A}" name="Zoë Tunstall" initials="ZT" userId="S::zoe.tunstall@lambethpalace.org.uk::e0a72786-713a-4df2-bb92-da82a6ab9fc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3BAA6"/>
    <a:srgbClr val="A72327"/>
    <a:srgbClr val="ED6921"/>
    <a:srgbClr val="00628C"/>
    <a:srgbClr val="549E80"/>
    <a:srgbClr val="FAC8A6"/>
    <a:srgbClr val="ACBACE"/>
    <a:srgbClr val="C4D6CB"/>
    <a:srgbClr val="00B5FF"/>
    <a:srgbClr val="4CA0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85276C-93CD-40C2-A06A-7B05C7D0B9F1}" v="2" dt="2024-09-06T13:22:54.4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148"/>
    <p:restoredTop sz="94673"/>
  </p:normalViewPr>
  <p:slideViewPr>
    <p:cSldViewPr snapToGrid="0">
      <p:cViewPr varScale="1">
        <p:scale>
          <a:sx n="106" d="100"/>
          <a:sy n="106" d="100"/>
        </p:scale>
        <p:origin x="522" y="96"/>
      </p:cViewPr>
      <p:guideLst/>
    </p:cSldViewPr>
  </p:slideViewPr>
  <p:notesTextViewPr>
    <p:cViewPr>
      <p:scale>
        <a:sx n="3" d="2"/>
        <a:sy n="3" d="2"/>
      </p:scale>
      <p:origin x="0" y="0"/>
    </p:cViewPr>
  </p:notesTextViewPr>
  <p:notesViewPr>
    <p:cSldViewPr snapToGrid="0">
      <p:cViewPr varScale="1">
        <p:scale>
          <a:sx n="93" d="100"/>
          <a:sy n="93" d="100"/>
        </p:scale>
        <p:origin x="3784"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oë Tunstall" userId="e0a72786-713a-4df2-bb92-da82a6ab9fc3" providerId="ADAL" clId="{3883CAE4-0A90-4996-979F-13265DFC8E5F}"/>
    <pc:docChg chg="custSel addSld delSld modSld sldOrd">
      <pc:chgData name="Zoë Tunstall" userId="e0a72786-713a-4df2-bb92-da82a6ab9fc3" providerId="ADAL" clId="{3883CAE4-0A90-4996-979F-13265DFC8E5F}" dt="2024-07-03T12:39:03.592" v="57"/>
      <pc:docMkLst>
        <pc:docMk/>
      </pc:docMkLst>
      <pc:sldChg chg="del">
        <pc:chgData name="Zoë Tunstall" userId="e0a72786-713a-4df2-bb92-da82a6ab9fc3" providerId="ADAL" clId="{3883CAE4-0A90-4996-979F-13265DFC8E5F}" dt="2024-07-03T12:29:04.897" v="0" actId="2696"/>
        <pc:sldMkLst>
          <pc:docMk/>
          <pc:sldMk cId="4206362282" sldId="284"/>
        </pc:sldMkLst>
      </pc:sldChg>
      <pc:sldChg chg="new ord">
        <pc:chgData name="Zoë Tunstall" userId="e0a72786-713a-4df2-bb92-da82a6ab9fc3" providerId="ADAL" clId="{3883CAE4-0A90-4996-979F-13265DFC8E5F}" dt="2024-07-03T12:29:26.500" v="3"/>
        <pc:sldMkLst>
          <pc:docMk/>
          <pc:sldMk cId="3280144497" sldId="287"/>
        </pc:sldMkLst>
      </pc:sldChg>
      <pc:sldChg chg="add">
        <pc:chgData name="Zoë Tunstall" userId="e0a72786-713a-4df2-bb92-da82a6ab9fc3" providerId="ADAL" clId="{3883CAE4-0A90-4996-979F-13265DFC8E5F}" dt="2024-07-03T12:30:13.005" v="4"/>
        <pc:sldMkLst>
          <pc:docMk/>
          <pc:sldMk cId="3583719958" sldId="288"/>
        </pc:sldMkLst>
      </pc:sldChg>
      <pc:sldChg chg="add">
        <pc:chgData name="Zoë Tunstall" userId="e0a72786-713a-4df2-bb92-da82a6ab9fc3" providerId="ADAL" clId="{3883CAE4-0A90-4996-979F-13265DFC8E5F}" dt="2024-07-03T12:34:27.637" v="6"/>
        <pc:sldMkLst>
          <pc:docMk/>
          <pc:sldMk cId="3471388258" sldId="290"/>
        </pc:sldMkLst>
      </pc:sldChg>
      <pc:sldChg chg="add">
        <pc:chgData name="Zoë Tunstall" userId="e0a72786-713a-4df2-bb92-da82a6ab9fc3" providerId="ADAL" clId="{3883CAE4-0A90-4996-979F-13265DFC8E5F}" dt="2024-07-03T12:35:08.528" v="7"/>
        <pc:sldMkLst>
          <pc:docMk/>
          <pc:sldMk cId="4164364817" sldId="293"/>
        </pc:sldMkLst>
      </pc:sldChg>
      <pc:sldChg chg="add">
        <pc:chgData name="Zoë Tunstall" userId="e0a72786-713a-4df2-bb92-da82a6ab9fc3" providerId="ADAL" clId="{3883CAE4-0A90-4996-979F-13265DFC8E5F}" dt="2024-07-03T12:35:08.528" v="7"/>
        <pc:sldMkLst>
          <pc:docMk/>
          <pc:sldMk cId="542644667" sldId="294"/>
        </pc:sldMkLst>
      </pc:sldChg>
      <pc:sldChg chg="add">
        <pc:chgData name="Zoë Tunstall" userId="e0a72786-713a-4df2-bb92-da82a6ab9fc3" providerId="ADAL" clId="{3883CAE4-0A90-4996-979F-13265DFC8E5F}" dt="2024-07-03T12:39:03.592" v="57"/>
        <pc:sldMkLst>
          <pc:docMk/>
          <pc:sldMk cId="1657857103" sldId="297"/>
        </pc:sldMkLst>
      </pc:sldChg>
      <pc:sldChg chg="add delCm modCm">
        <pc:chgData name="Zoë Tunstall" userId="e0a72786-713a-4df2-bb92-da82a6ab9fc3" providerId="ADAL" clId="{3883CAE4-0A90-4996-979F-13265DFC8E5F}" dt="2024-07-03T12:38:41.879" v="56"/>
        <pc:sldMkLst>
          <pc:docMk/>
          <pc:sldMk cId="3077564312" sldId="298"/>
        </pc:sldMkLst>
        <pc:extLst>
          <p:ext xmlns:p="http://schemas.openxmlformats.org/presentationml/2006/main" uri="{D6D511B9-2390-475A-947B-AFAB55BFBCF1}">
            <pc226:cmChg xmlns:pc226="http://schemas.microsoft.com/office/powerpoint/2022/06/main/command" chg="del mod">
              <pc226:chgData name="Zoë Tunstall" userId="e0a72786-713a-4df2-bb92-da82a6ab9fc3" providerId="ADAL" clId="{3883CAE4-0A90-4996-979F-13265DFC8E5F}" dt="2024-07-03T12:38:41.879" v="56"/>
              <pc2:cmMkLst xmlns:pc2="http://schemas.microsoft.com/office/powerpoint/2019/9/main/command">
                <pc:docMk/>
                <pc:sldMk cId="3077564312" sldId="298"/>
                <pc2:cmMk id="{47797827-3459-441A-A1FA-BB1419056C64}"/>
              </pc2:cmMkLst>
            </pc226:cmChg>
          </p:ext>
        </pc:extLst>
      </pc:sldChg>
      <pc:sldChg chg="add">
        <pc:chgData name="Zoë Tunstall" userId="e0a72786-713a-4df2-bb92-da82a6ab9fc3" providerId="ADAL" clId="{3883CAE4-0A90-4996-979F-13265DFC8E5F}" dt="2024-07-03T12:39:03.592" v="57"/>
        <pc:sldMkLst>
          <pc:docMk/>
          <pc:sldMk cId="3367185555" sldId="299"/>
        </pc:sldMkLst>
      </pc:sldChg>
      <pc:sldChg chg="add">
        <pc:chgData name="Zoë Tunstall" userId="e0a72786-713a-4df2-bb92-da82a6ab9fc3" providerId="ADAL" clId="{3883CAE4-0A90-4996-979F-13265DFC8E5F}" dt="2024-07-03T12:34:27.637" v="6"/>
        <pc:sldMkLst>
          <pc:docMk/>
          <pc:sldMk cId="7859673" sldId="300"/>
        </pc:sldMkLst>
      </pc:sldChg>
      <pc:sldChg chg="addSp delSp modSp add mod ord modClrScheme chgLayout">
        <pc:chgData name="Zoë Tunstall" userId="e0a72786-713a-4df2-bb92-da82a6ab9fc3" providerId="ADAL" clId="{3883CAE4-0A90-4996-979F-13265DFC8E5F}" dt="2024-07-03T12:38:29.200" v="54" actId="20577"/>
        <pc:sldMkLst>
          <pc:docMk/>
          <pc:sldMk cId="59384944" sldId="301"/>
        </pc:sldMkLst>
        <pc:spChg chg="del mod ord">
          <ac:chgData name="Zoë Tunstall" userId="e0a72786-713a-4df2-bb92-da82a6ab9fc3" providerId="ADAL" clId="{3883CAE4-0A90-4996-979F-13265DFC8E5F}" dt="2024-07-03T12:36:06.671" v="25" actId="478"/>
          <ac:spMkLst>
            <pc:docMk/>
            <pc:sldMk cId="59384944" sldId="301"/>
            <ac:spMk id="2" creationId="{D70BB94C-F3DF-5740-7171-5B7DD93ED85E}"/>
          </ac:spMkLst>
        </pc:spChg>
        <pc:spChg chg="add del mod">
          <ac:chgData name="Zoë Tunstall" userId="e0a72786-713a-4df2-bb92-da82a6ab9fc3" providerId="ADAL" clId="{3883CAE4-0A90-4996-979F-13265DFC8E5F}" dt="2024-07-03T12:36:04.744" v="24" actId="21"/>
          <ac:spMkLst>
            <pc:docMk/>
            <pc:sldMk cId="59384944" sldId="301"/>
            <ac:spMk id="7" creationId="{E83C9313-E941-17F2-3F5A-59799CBA949A}"/>
          </ac:spMkLst>
        </pc:spChg>
        <pc:spChg chg="add del mod">
          <ac:chgData name="Zoë Tunstall" userId="e0a72786-713a-4df2-bb92-da82a6ab9fc3" providerId="ADAL" clId="{3883CAE4-0A90-4996-979F-13265DFC8E5F}" dt="2024-07-03T12:36:09.266" v="27" actId="478"/>
          <ac:spMkLst>
            <pc:docMk/>
            <pc:sldMk cId="59384944" sldId="301"/>
            <ac:spMk id="9" creationId="{46923C8F-DA2C-E2BB-AC7E-E266FF31E861}"/>
          </ac:spMkLst>
        </pc:spChg>
        <pc:spChg chg="add mod">
          <ac:chgData name="Zoë Tunstall" userId="e0a72786-713a-4df2-bb92-da82a6ab9fc3" providerId="ADAL" clId="{3883CAE4-0A90-4996-979F-13265DFC8E5F}" dt="2024-07-03T12:38:29.200" v="54" actId="20577"/>
          <ac:spMkLst>
            <pc:docMk/>
            <pc:sldMk cId="59384944" sldId="301"/>
            <ac:spMk id="10" creationId="{E83C9313-E941-17F2-3F5A-59799CBA949A}"/>
          </ac:spMkLst>
        </pc:spChg>
      </pc:sldChg>
      <pc:sldChg chg="add">
        <pc:chgData name="Zoë Tunstall" userId="e0a72786-713a-4df2-bb92-da82a6ab9fc3" providerId="ADAL" clId="{3883CAE4-0A90-4996-979F-13265DFC8E5F}" dt="2024-07-03T12:33:19.613" v="5"/>
        <pc:sldMkLst>
          <pc:docMk/>
          <pc:sldMk cId="702917133" sldId="302"/>
        </pc:sldMkLst>
      </pc:sldChg>
      <pc:sldChg chg="add">
        <pc:chgData name="Zoë Tunstall" userId="e0a72786-713a-4df2-bb92-da82a6ab9fc3" providerId="ADAL" clId="{3883CAE4-0A90-4996-979F-13265DFC8E5F}" dt="2024-07-03T12:35:08.528" v="7"/>
        <pc:sldMkLst>
          <pc:docMk/>
          <pc:sldMk cId="2500085322" sldId="305"/>
        </pc:sldMkLst>
      </pc:sldChg>
      <pc:sldChg chg="modSp new del mod ord">
        <pc:chgData name="Zoë Tunstall" userId="e0a72786-713a-4df2-bb92-da82a6ab9fc3" providerId="ADAL" clId="{3883CAE4-0A90-4996-979F-13265DFC8E5F}" dt="2024-07-03T12:38:25.981" v="48" actId="47"/>
        <pc:sldMkLst>
          <pc:docMk/>
          <pc:sldMk cId="3730773062" sldId="306"/>
        </pc:sldMkLst>
        <pc:spChg chg="mod">
          <ac:chgData name="Zoë Tunstall" userId="e0a72786-713a-4df2-bb92-da82a6ab9fc3" providerId="ADAL" clId="{3883CAE4-0A90-4996-979F-13265DFC8E5F}" dt="2024-07-03T12:37:20" v="44" actId="20577"/>
          <ac:spMkLst>
            <pc:docMk/>
            <pc:sldMk cId="3730773062" sldId="306"/>
            <ac:spMk id="2" creationId="{3C1D842B-B6F5-B9AB-F3B1-2926DF296CC5}"/>
          </ac:spMkLst>
        </pc:spChg>
      </pc:sldChg>
    </pc:docChg>
  </pc:docChgLst>
  <pc:docChgLst>
    <pc:chgData name="Zoë Tunstall" userId="e0a72786-713a-4df2-bb92-da82a6ab9fc3" providerId="ADAL" clId="{E385276C-93CD-40C2-A06A-7B05C7D0B9F1}"/>
    <pc:docChg chg="custSel modSld">
      <pc:chgData name="Zoë Tunstall" userId="e0a72786-713a-4df2-bb92-da82a6ab9fc3" providerId="ADAL" clId="{E385276C-93CD-40C2-A06A-7B05C7D0B9F1}" dt="2024-09-06T13:22:57.137" v="8" actId="171"/>
      <pc:docMkLst>
        <pc:docMk/>
      </pc:docMkLst>
      <pc:sldChg chg="addSp delSp modSp mod delAnim modAnim">
        <pc:chgData name="Zoë Tunstall" userId="e0a72786-713a-4df2-bb92-da82a6ab9fc3" providerId="ADAL" clId="{E385276C-93CD-40C2-A06A-7B05C7D0B9F1}" dt="2024-09-06T13:22:57.137" v="8" actId="171"/>
        <pc:sldMkLst>
          <pc:docMk/>
          <pc:sldMk cId="406949460" sldId="285"/>
        </pc:sldMkLst>
        <pc:picChg chg="del">
          <ac:chgData name="Zoë Tunstall" userId="e0a72786-713a-4df2-bb92-da82a6ab9fc3" providerId="ADAL" clId="{E385276C-93CD-40C2-A06A-7B05C7D0B9F1}" dt="2024-09-06T13:22:21.796" v="5" actId="478"/>
          <ac:picMkLst>
            <pc:docMk/>
            <pc:sldMk cId="406949460" sldId="285"/>
            <ac:picMk id="2" creationId="{23A8E72D-703C-E988-CD31-98EFCE62EC12}"/>
          </ac:picMkLst>
        </pc:picChg>
        <pc:picChg chg="ord">
          <ac:chgData name="Zoë Tunstall" userId="e0a72786-713a-4df2-bb92-da82a6ab9fc3" providerId="ADAL" clId="{E385276C-93CD-40C2-A06A-7B05C7D0B9F1}" dt="2024-09-06T13:22:20.258" v="4" actId="167"/>
          <ac:picMkLst>
            <pc:docMk/>
            <pc:sldMk cId="406949460" sldId="285"/>
            <ac:picMk id="3" creationId="{94C91944-A378-C295-97D1-D4671A07B83D}"/>
          </ac:picMkLst>
        </pc:picChg>
        <pc:picChg chg="add mod ord">
          <ac:chgData name="Zoë Tunstall" userId="e0a72786-713a-4df2-bb92-da82a6ab9fc3" providerId="ADAL" clId="{E385276C-93CD-40C2-A06A-7B05C7D0B9F1}" dt="2024-09-06T13:22:57.137" v="8" actId="171"/>
          <ac:picMkLst>
            <pc:docMk/>
            <pc:sldMk cId="406949460" sldId="285"/>
            <ac:picMk id="4" creationId="{C2AA2644-64A6-9617-6A44-BFC776DD5D74}"/>
          </ac:picMkLst>
        </pc:picChg>
      </pc:sldChg>
      <pc:sldChg chg="addSp delSp modSp mod delAnim modAnim">
        <pc:chgData name="Zoë Tunstall" userId="e0a72786-713a-4df2-bb92-da82a6ab9fc3" providerId="ADAL" clId="{E385276C-93CD-40C2-A06A-7B05C7D0B9F1}" dt="2024-09-04T10:14:26.626" v="3" actId="171"/>
        <pc:sldMkLst>
          <pc:docMk/>
          <pc:sldMk cId="1552307167" sldId="286"/>
        </pc:sldMkLst>
        <pc:picChg chg="del">
          <ac:chgData name="Zoë Tunstall" userId="e0a72786-713a-4df2-bb92-da82a6ab9fc3" providerId="ADAL" clId="{E385276C-93CD-40C2-A06A-7B05C7D0B9F1}" dt="2024-09-04T10:13:52.146" v="1" actId="478"/>
          <ac:picMkLst>
            <pc:docMk/>
            <pc:sldMk cId="1552307167" sldId="286"/>
            <ac:picMk id="2" creationId="{755352EF-6C62-A4D0-49CF-54F678D3B053}"/>
          </ac:picMkLst>
        </pc:picChg>
        <pc:picChg chg="ord">
          <ac:chgData name="Zoë Tunstall" userId="e0a72786-713a-4df2-bb92-da82a6ab9fc3" providerId="ADAL" clId="{E385276C-93CD-40C2-A06A-7B05C7D0B9F1}" dt="2024-09-04T10:13:51.119" v="0" actId="167"/>
          <ac:picMkLst>
            <pc:docMk/>
            <pc:sldMk cId="1552307167" sldId="286"/>
            <ac:picMk id="3" creationId="{94C91944-A378-C295-97D1-D4671A07B83D}"/>
          </ac:picMkLst>
        </pc:picChg>
        <pc:picChg chg="add mod ord">
          <ac:chgData name="Zoë Tunstall" userId="e0a72786-713a-4df2-bb92-da82a6ab9fc3" providerId="ADAL" clId="{E385276C-93CD-40C2-A06A-7B05C7D0B9F1}" dt="2024-09-04T10:14:26.626" v="3" actId="171"/>
          <ac:picMkLst>
            <pc:docMk/>
            <pc:sldMk cId="1552307167" sldId="286"/>
            <ac:picMk id="4" creationId="{BE56188C-C25A-5C84-6D01-D47E70349EEF}"/>
          </ac:picMkLst>
        </pc:picChg>
      </pc:sldChg>
    </pc:docChg>
  </pc:docChgLst>
  <pc:docChgLst>
    <pc:chgData name="Zoë Tunstall" userId="e0a72786-713a-4df2-bb92-da82a6ab9fc3" providerId="ADAL" clId="{855B2297-A6E7-415B-BDFD-93F0576A4AB4}"/>
    <pc:docChg chg="undo custSel modSld">
      <pc:chgData name="Zoë Tunstall" userId="e0a72786-713a-4df2-bb92-da82a6ab9fc3" providerId="ADAL" clId="{855B2297-A6E7-415B-BDFD-93F0576A4AB4}" dt="2024-07-29T12:26:34.236" v="1" actId="167"/>
      <pc:docMkLst>
        <pc:docMk/>
      </pc:docMkLst>
      <pc:sldChg chg="modSp mod">
        <pc:chgData name="Zoë Tunstall" userId="e0a72786-713a-4df2-bb92-da82a6ab9fc3" providerId="ADAL" clId="{855B2297-A6E7-415B-BDFD-93F0576A4AB4}" dt="2024-07-29T12:26:34.236" v="1" actId="167"/>
        <pc:sldMkLst>
          <pc:docMk/>
          <pc:sldMk cId="1552307167" sldId="286"/>
        </pc:sldMkLst>
        <pc:picChg chg="ord">
          <ac:chgData name="Zoë Tunstall" userId="e0a72786-713a-4df2-bb92-da82a6ab9fc3" providerId="ADAL" clId="{855B2297-A6E7-415B-BDFD-93F0576A4AB4}" dt="2024-07-29T12:26:34.236" v="1" actId="167"/>
          <ac:picMkLst>
            <pc:docMk/>
            <pc:sldMk cId="1552307167" sldId="286"/>
            <ac:picMk id="3" creationId="{94C91944-A378-C295-97D1-D4671A07B83D}"/>
          </ac:picMkLst>
        </pc:picChg>
      </pc:sldChg>
    </pc:docChg>
  </pc:docChgLst>
  <pc:docChgLst>
    <pc:chgData name="Zoë Tunstall" userId="e0a72786-713a-4df2-bb92-da82a6ab9fc3" providerId="ADAL" clId="{2D98F29C-10C3-4762-9EFC-56292FED3BC6}"/>
    <pc:docChg chg="undo custSel addSld delSld modSld sldOrd">
      <pc:chgData name="Zoë Tunstall" userId="e0a72786-713a-4df2-bb92-da82a6ab9fc3" providerId="ADAL" clId="{2D98F29C-10C3-4762-9EFC-56292FED3BC6}" dt="2024-07-12T13:17:56.165" v="574" actId="47"/>
      <pc:docMkLst>
        <pc:docMk/>
      </pc:docMkLst>
      <pc:sldChg chg="addSp delSp modSp mod modAnim">
        <pc:chgData name="Zoë Tunstall" userId="e0a72786-713a-4df2-bb92-da82a6ab9fc3" providerId="ADAL" clId="{2D98F29C-10C3-4762-9EFC-56292FED3BC6}" dt="2024-07-05T13:19:25.813" v="555" actId="478"/>
        <pc:sldMkLst>
          <pc:docMk/>
          <pc:sldMk cId="406949460" sldId="285"/>
        </pc:sldMkLst>
        <pc:spChg chg="del">
          <ac:chgData name="Zoë Tunstall" userId="e0a72786-713a-4df2-bb92-da82a6ab9fc3" providerId="ADAL" clId="{2D98F29C-10C3-4762-9EFC-56292FED3BC6}" dt="2024-07-05T13:19:25.813" v="555" actId="478"/>
          <ac:spMkLst>
            <pc:docMk/>
            <pc:sldMk cId="406949460" sldId="285"/>
            <ac:spMk id="4" creationId="{2D119D28-44FA-827C-5362-C4007E90CAAD}"/>
          </ac:spMkLst>
        </pc:spChg>
        <pc:spChg chg="del">
          <ac:chgData name="Zoë Tunstall" userId="e0a72786-713a-4df2-bb92-da82a6ab9fc3" providerId="ADAL" clId="{2D98F29C-10C3-4762-9EFC-56292FED3BC6}" dt="2024-07-05T13:19:21.826" v="553" actId="478"/>
          <ac:spMkLst>
            <pc:docMk/>
            <pc:sldMk cId="406949460" sldId="285"/>
            <ac:spMk id="6" creationId="{DCA0286B-B07C-EDEA-D718-C6E6A1E266DB}"/>
          </ac:spMkLst>
        </pc:spChg>
        <pc:spChg chg="add del mod">
          <ac:chgData name="Zoë Tunstall" userId="e0a72786-713a-4df2-bb92-da82a6ab9fc3" providerId="ADAL" clId="{2D98F29C-10C3-4762-9EFC-56292FED3BC6}" dt="2024-07-05T13:19:24.265" v="554" actId="478"/>
          <ac:spMkLst>
            <pc:docMk/>
            <pc:sldMk cId="406949460" sldId="285"/>
            <ac:spMk id="7" creationId="{130F9C37-92DD-2B2F-943B-D03B085754EB}"/>
          </ac:spMkLst>
        </pc:spChg>
        <pc:picChg chg="add mod ord">
          <ac:chgData name="Zoë Tunstall" userId="e0a72786-713a-4df2-bb92-da82a6ab9fc3" providerId="ADAL" clId="{2D98F29C-10C3-4762-9EFC-56292FED3BC6}" dt="2024-07-05T13:19:19.488" v="552" actId="167"/>
          <ac:picMkLst>
            <pc:docMk/>
            <pc:sldMk cId="406949460" sldId="285"/>
            <ac:picMk id="2" creationId="{23A8E72D-703C-E988-CD31-98EFCE62EC12}"/>
          </ac:picMkLst>
        </pc:picChg>
      </pc:sldChg>
      <pc:sldChg chg="addSp delSp modSp del mod modAnim">
        <pc:chgData name="Zoë Tunstall" userId="e0a72786-713a-4df2-bb92-da82a6ab9fc3" providerId="ADAL" clId="{2D98F29C-10C3-4762-9EFC-56292FED3BC6}" dt="2024-07-03T13:03:20.805" v="275" actId="478"/>
        <pc:sldMkLst>
          <pc:docMk/>
          <pc:sldMk cId="1552307167" sldId="286"/>
        </pc:sldMkLst>
        <pc:spChg chg="del">
          <ac:chgData name="Zoë Tunstall" userId="e0a72786-713a-4df2-bb92-da82a6ab9fc3" providerId="ADAL" clId="{2D98F29C-10C3-4762-9EFC-56292FED3BC6}" dt="2024-07-03T13:03:10.661" v="271" actId="478"/>
          <ac:spMkLst>
            <pc:docMk/>
            <pc:sldMk cId="1552307167" sldId="286"/>
            <ac:spMk id="4" creationId="{2D119D28-44FA-827C-5362-C4007E90CAAD}"/>
          </ac:spMkLst>
        </pc:spChg>
        <pc:spChg chg="del">
          <ac:chgData name="Zoë Tunstall" userId="e0a72786-713a-4df2-bb92-da82a6ab9fc3" providerId="ADAL" clId="{2D98F29C-10C3-4762-9EFC-56292FED3BC6}" dt="2024-07-03T13:03:18.216" v="274" actId="478"/>
          <ac:spMkLst>
            <pc:docMk/>
            <pc:sldMk cId="1552307167" sldId="286"/>
            <ac:spMk id="6" creationId="{DCA0286B-B07C-EDEA-D718-C6E6A1E266DB}"/>
          </ac:spMkLst>
        </pc:spChg>
        <pc:spChg chg="add del mod">
          <ac:chgData name="Zoë Tunstall" userId="e0a72786-713a-4df2-bb92-da82a6ab9fc3" providerId="ADAL" clId="{2D98F29C-10C3-4762-9EFC-56292FED3BC6}" dt="2024-07-03T13:03:20.805" v="275" actId="478"/>
          <ac:spMkLst>
            <pc:docMk/>
            <pc:sldMk cId="1552307167" sldId="286"/>
            <ac:spMk id="7" creationId="{D9FBC0E5-12FA-FF83-115B-FB17E99F94E8}"/>
          </ac:spMkLst>
        </pc:spChg>
        <pc:picChg chg="add mod ord">
          <ac:chgData name="Zoë Tunstall" userId="e0a72786-713a-4df2-bb92-da82a6ab9fc3" providerId="ADAL" clId="{2D98F29C-10C3-4762-9EFC-56292FED3BC6}" dt="2024-07-03T13:03:08.127" v="270" actId="167"/>
          <ac:picMkLst>
            <pc:docMk/>
            <pc:sldMk cId="1552307167" sldId="286"/>
            <ac:picMk id="2" creationId="{755352EF-6C62-A4D0-49CF-54F678D3B053}"/>
          </ac:picMkLst>
        </pc:picChg>
        <pc:picChg chg="del mod">
          <ac:chgData name="Zoë Tunstall" userId="e0a72786-713a-4df2-bb92-da82a6ab9fc3" providerId="ADAL" clId="{2D98F29C-10C3-4762-9EFC-56292FED3BC6}" dt="2024-07-03T13:03:15.972" v="273" actId="478"/>
          <ac:picMkLst>
            <pc:docMk/>
            <pc:sldMk cId="1552307167" sldId="286"/>
            <ac:picMk id="8" creationId="{A1690265-2592-A02A-677F-A43DD6BF1C45}"/>
          </ac:picMkLst>
        </pc:picChg>
      </pc:sldChg>
      <pc:sldChg chg="mod modClrScheme chgLayout">
        <pc:chgData name="Zoë Tunstall" userId="e0a72786-713a-4df2-bb92-da82a6ab9fc3" providerId="ADAL" clId="{2D98F29C-10C3-4762-9EFC-56292FED3BC6}" dt="2024-07-03T12:39:53.363" v="0" actId="700"/>
        <pc:sldMkLst>
          <pc:docMk/>
          <pc:sldMk cId="3280144497" sldId="287"/>
        </pc:sldMkLst>
      </pc:sldChg>
      <pc:sldChg chg="modSp mod">
        <pc:chgData name="Zoë Tunstall" userId="e0a72786-713a-4df2-bb92-da82a6ab9fc3" providerId="ADAL" clId="{2D98F29C-10C3-4762-9EFC-56292FED3BC6}" dt="2024-07-03T12:54:54.249" v="208"/>
        <pc:sldMkLst>
          <pc:docMk/>
          <pc:sldMk cId="3471388258" sldId="290"/>
        </pc:sldMkLst>
        <pc:spChg chg="mod">
          <ac:chgData name="Zoë Tunstall" userId="e0a72786-713a-4df2-bb92-da82a6ab9fc3" providerId="ADAL" clId="{2D98F29C-10C3-4762-9EFC-56292FED3BC6}" dt="2024-07-03T12:54:44.373" v="207" actId="20577"/>
          <ac:spMkLst>
            <pc:docMk/>
            <pc:sldMk cId="3471388258" sldId="290"/>
            <ac:spMk id="2" creationId="{62522903-E7AC-BFF8-23C9-97B0975FD2F2}"/>
          </ac:spMkLst>
        </pc:spChg>
        <pc:spChg chg="mod">
          <ac:chgData name="Zoë Tunstall" userId="e0a72786-713a-4df2-bb92-da82a6ab9fc3" providerId="ADAL" clId="{2D98F29C-10C3-4762-9EFC-56292FED3BC6}" dt="2024-07-03T12:54:54.249" v="208"/>
          <ac:spMkLst>
            <pc:docMk/>
            <pc:sldMk cId="3471388258" sldId="290"/>
            <ac:spMk id="3" creationId="{4E5E1032-3CCF-8B43-0874-519F1FA1065A}"/>
          </ac:spMkLst>
        </pc:spChg>
      </pc:sldChg>
      <pc:sldChg chg="modSp mod">
        <pc:chgData name="Zoë Tunstall" userId="e0a72786-713a-4df2-bb92-da82a6ab9fc3" providerId="ADAL" clId="{2D98F29C-10C3-4762-9EFC-56292FED3BC6}" dt="2024-07-03T12:59:18.420" v="268" actId="14100"/>
        <pc:sldMkLst>
          <pc:docMk/>
          <pc:sldMk cId="4164364817" sldId="293"/>
        </pc:sldMkLst>
        <pc:spChg chg="mod">
          <ac:chgData name="Zoë Tunstall" userId="e0a72786-713a-4df2-bb92-da82a6ab9fc3" providerId="ADAL" clId="{2D98F29C-10C3-4762-9EFC-56292FED3BC6}" dt="2024-07-03T12:59:18.420" v="268" actId="14100"/>
          <ac:spMkLst>
            <pc:docMk/>
            <pc:sldMk cId="4164364817" sldId="293"/>
            <ac:spMk id="3" creationId="{7188050C-E99A-0CD4-C280-8AFCC1CE7689}"/>
          </ac:spMkLst>
        </pc:spChg>
      </pc:sldChg>
      <pc:sldChg chg="modSp mod">
        <pc:chgData name="Zoë Tunstall" userId="e0a72786-713a-4df2-bb92-da82a6ab9fc3" providerId="ADAL" clId="{2D98F29C-10C3-4762-9EFC-56292FED3BC6}" dt="2024-07-03T13:04:13.749" v="286" actId="20577"/>
        <pc:sldMkLst>
          <pc:docMk/>
          <pc:sldMk cId="542644667" sldId="294"/>
        </pc:sldMkLst>
        <pc:spChg chg="mod">
          <ac:chgData name="Zoë Tunstall" userId="e0a72786-713a-4df2-bb92-da82a6ab9fc3" providerId="ADAL" clId="{2D98F29C-10C3-4762-9EFC-56292FED3BC6}" dt="2024-07-03T13:04:13.749" v="286" actId="20577"/>
          <ac:spMkLst>
            <pc:docMk/>
            <pc:sldMk cId="542644667" sldId="294"/>
            <ac:spMk id="2" creationId="{F1EC7520-7F19-D530-04C6-C4F9790A19EC}"/>
          </ac:spMkLst>
        </pc:spChg>
      </pc:sldChg>
      <pc:sldChg chg="modSp add del mod">
        <pc:chgData name="Zoë Tunstall" userId="e0a72786-713a-4df2-bb92-da82a6ab9fc3" providerId="ADAL" clId="{2D98F29C-10C3-4762-9EFC-56292FED3BC6}" dt="2024-07-03T13:07:22.279" v="461" actId="20577"/>
        <pc:sldMkLst>
          <pc:docMk/>
          <pc:sldMk cId="1657857103" sldId="297"/>
        </pc:sldMkLst>
        <pc:spChg chg="mod">
          <ac:chgData name="Zoë Tunstall" userId="e0a72786-713a-4df2-bb92-da82a6ab9fc3" providerId="ADAL" clId="{2D98F29C-10C3-4762-9EFC-56292FED3BC6}" dt="2024-07-03T13:07:22.279" v="461" actId="20577"/>
          <ac:spMkLst>
            <pc:docMk/>
            <pc:sldMk cId="1657857103" sldId="297"/>
            <ac:spMk id="3" creationId="{9350955A-1109-95C5-6E21-A7179C18867B}"/>
          </ac:spMkLst>
        </pc:spChg>
      </pc:sldChg>
      <pc:sldChg chg="del">
        <pc:chgData name="Zoë Tunstall" userId="e0a72786-713a-4df2-bb92-da82a6ab9fc3" providerId="ADAL" clId="{2D98F29C-10C3-4762-9EFC-56292FED3BC6}" dt="2024-07-03T13:06:11.245" v="406" actId="47"/>
        <pc:sldMkLst>
          <pc:docMk/>
          <pc:sldMk cId="3077564312" sldId="298"/>
        </pc:sldMkLst>
      </pc:sldChg>
      <pc:sldChg chg="ord">
        <pc:chgData name="Zoë Tunstall" userId="e0a72786-713a-4df2-bb92-da82a6ab9fc3" providerId="ADAL" clId="{2D98F29C-10C3-4762-9EFC-56292FED3BC6}" dt="2024-07-03T13:07:01.994" v="417"/>
        <pc:sldMkLst>
          <pc:docMk/>
          <pc:sldMk cId="3367185555" sldId="299"/>
        </pc:sldMkLst>
      </pc:sldChg>
      <pc:sldChg chg="modSp mod delCm">
        <pc:chgData name="Zoë Tunstall" userId="e0a72786-713a-4df2-bb92-da82a6ab9fc3" providerId="ADAL" clId="{2D98F29C-10C3-4762-9EFC-56292FED3BC6}" dt="2024-07-03T12:56:24.044" v="215" actId="14100"/>
        <pc:sldMkLst>
          <pc:docMk/>
          <pc:sldMk cId="7859673" sldId="300"/>
        </pc:sldMkLst>
        <pc:spChg chg="mod">
          <ac:chgData name="Zoë Tunstall" userId="e0a72786-713a-4df2-bb92-da82a6ab9fc3" providerId="ADAL" clId="{2D98F29C-10C3-4762-9EFC-56292FED3BC6}" dt="2024-07-03T12:56:24.044" v="215" actId="14100"/>
          <ac:spMkLst>
            <pc:docMk/>
            <pc:sldMk cId="7859673" sldId="300"/>
            <ac:spMk id="5" creationId="{53306A1F-7012-C44C-79FE-FAE99F53DF68}"/>
          </ac:spMkLst>
        </pc:spChg>
        <pc:extLst>
          <p:ext xmlns:p="http://schemas.openxmlformats.org/presentationml/2006/main" uri="{D6D511B9-2390-475A-947B-AFAB55BFBCF1}">
            <pc226:cmChg xmlns:pc226="http://schemas.microsoft.com/office/powerpoint/2022/06/main/command" chg="del">
              <pc226:chgData name="Zoë Tunstall" userId="e0a72786-713a-4df2-bb92-da82a6ab9fc3" providerId="ADAL" clId="{2D98F29C-10C3-4762-9EFC-56292FED3BC6}" dt="2024-07-03T12:55:03.165" v="209"/>
              <pc2:cmMkLst xmlns:pc2="http://schemas.microsoft.com/office/powerpoint/2019/9/main/command">
                <pc:docMk/>
                <pc:sldMk cId="7859673" sldId="300"/>
                <pc2:cmMk id="{A91EB1E0-F7EB-4BCA-AB64-2DB7E36E3379}"/>
              </pc2:cmMkLst>
            </pc226:cmChg>
          </p:ext>
        </pc:extLst>
      </pc:sldChg>
      <pc:sldChg chg="del">
        <pc:chgData name="Zoë Tunstall" userId="e0a72786-713a-4df2-bb92-da82a6ab9fc3" providerId="ADAL" clId="{2D98F29C-10C3-4762-9EFC-56292FED3BC6}" dt="2024-07-03T13:06:09.352" v="405" actId="47"/>
        <pc:sldMkLst>
          <pc:docMk/>
          <pc:sldMk cId="59384944" sldId="301"/>
        </pc:sldMkLst>
      </pc:sldChg>
      <pc:sldChg chg="del">
        <pc:chgData name="Zoë Tunstall" userId="e0a72786-713a-4df2-bb92-da82a6ab9fc3" providerId="ADAL" clId="{2D98F29C-10C3-4762-9EFC-56292FED3BC6}" dt="2024-07-03T12:40:51.963" v="1" actId="47"/>
        <pc:sldMkLst>
          <pc:docMk/>
          <pc:sldMk cId="702917133" sldId="302"/>
        </pc:sldMkLst>
      </pc:sldChg>
      <pc:sldChg chg="modSp mod">
        <pc:chgData name="Zoë Tunstall" userId="e0a72786-713a-4df2-bb92-da82a6ab9fc3" providerId="ADAL" clId="{2D98F29C-10C3-4762-9EFC-56292FED3BC6}" dt="2024-07-03T12:56:42.434" v="231" actId="20577"/>
        <pc:sldMkLst>
          <pc:docMk/>
          <pc:sldMk cId="2500085322" sldId="305"/>
        </pc:sldMkLst>
        <pc:spChg chg="mod">
          <ac:chgData name="Zoë Tunstall" userId="e0a72786-713a-4df2-bb92-da82a6ab9fc3" providerId="ADAL" clId="{2D98F29C-10C3-4762-9EFC-56292FED3BC6}" dt="2024-07-03T12:56:42.434" v="231" actId="20577"/>
          <ac:spMkLst>
            <pc:docMk/>
            <pc:sldMk cId="2500085322" sldId="305"/>
            <ac:spMk id="3" creationId="{1C993C23-648D-8530-98AE-E271EDB609BA}"/>
          </ac:spMkLst>
        </pc:spChg>
      </pc:sldChg>
      <pc:sldChg chg="addSp delSp modSp new del mod">
        <pc:chgData name="Zoë Tunstall" userId="e0a72786-713a-4df2-bb92-da82a6ab9fc3" providerId="ADAL" clId="{2D98F29C-10C3-4762-9EFC-56292FED3BC6}" dt="2024-07-03T12:52:12.505" v="179" actId="47"/>
        <pc:sldMkLst>
          <pc:docMk/>
          <pc:sldMk cId="1287439490" sldId="307"/>
        </pc:sldMkLst>
        <pc:spChg chg="mod">
          <ac:chgData name="Zoë Tunstall" userId="e0a72786-713a-4df2-bb92-da82a6ab9fc3" providerId="ADAL" clId="{2D98F29C-10C3-4762-9EFC-56292FED3BC6}" dt="2024-07-03T12:46:40.322" v="52" actId="20577"/>
          <ac:spMkLst>
            <pc:docMk/>
            <pc:sldMk cId="1287439490" sldId="307"/>
            <ac:spMk id="2" creationId="{EC87A9E3-B2F2-F2AD-C683-F5BDF4D7B931}"/>
          </ac:spMkLst>
        </pc:spChg>
        <pc:spChg chg="mod">
          <ac:chgData name="Zoë Tunstall" userId="e0a72786-713a-4df2-bb92-da82a6ab9fc3" providerId="ADAL" clId="{2D98F29C-10C3-4762-9EFC-56292FED3BC6}" dt="2024-07-03T12:51:45.928" v="171" actId="21"/>
          <ac:spMkLst>
            <pc:docMk/>
            <pc:sldMk cId="1287439490" sldId="307"/>
            <ac:spMk id="3" creationId="{CB81CB86-5EC4-79CC-10A8-FECC85735532}"/>
          </ac:spMkLst>
        </pc:spChg>
        <pc:spChg chg="add mod">
          <ac:chgData name="Zoë Tunstall" userId="e0a72786-713a-4df2-bb92-da82a6ab9fc3" providerId="ADAL" clId="{2D98F29C-10C3-4762-9EFC-56292FED3BC6}" dt="2024-07-03T12:46:52.800" v="57" actId="1036"/>
          <ac:spMkLst>
            <pc:docMk/>
            <pc:sldMk cId="1287439490" sldId="307"/>
            <ac:spMk id="4" creationId="{109FF194-6DC0-5244-5D9C-D091C16F39B0}"/>
          </ac:spMkLst>
        </pc:spChg>
        <pc:spChg chg="add del mod">
          <ac:chgData name="Zoë Tunstall" userId="e0a72786-713a-4df2-bb92-da82a6ab9fc3" providerId="ADAL" clId="{2D98F29C-10C3-4762-9EFC-56292FED3BC6}" dt="2024-07-03T12:49:57.938" v="133" actId="478"/>
          <ac:spMkLst>
            <pc:docMk/>
            <pc:sldMk cId="1287439490" sldId="307"/>
            <ac:spMk id="5" creationId="{3AE9754C-D9BA-8FE5-A974-3423D733D141}"/>
          </ac:spMkLst>
        </pc:spChg>
      </pc:sldChg>
      <pc:sldChg chg="delSp modSp new del mod">
        <pc:chgData name="Zoë Tunstall" userId="e0a72786-713a-4df2-bb92-da82a6ab9fc3" providerId="ADAL" clId="{2D98F29C-10C3-4762-9EFC-56292FED3BC6}" dt="2024-07-12T13:17:56.165" v="574" actId="47"/>
        <pc:sldMkLst>
          <pc:docMk/>
          <pc:sldMk cId="1041060806" sldId="308"/>
        </pc:sldMkLst>
        <pc:spChg chg="mod">
          <ac:chgData name="Zoë Tunstall" userId="e0a72786-713a-4df2-bb92-da82a6ab9fc3" providerId="ADAL" clId="{2D98F29C-10C3-4762-9EFC-56292FED3BC6}" dt="2024-07-12T13:17:42.152" v="570" actId="21"/>
          <ac:spMkLst>
            <pc:docMk/>
            <pc:sldMk cId="1041060806" sldId="308"/>
            <ac:spMk id="2" creationId="{95848D71-613A-E975-2786-BED47AA0104B}"/>
          </ac:spMkLst>
        </pc:spChg>
        <pc:spChg chg="del">
          <ac:chgData name="Zoë Tunstall" userId="e0a72786-713a-4df2-bb92-da82a6ab9fc3" providerId="ADAL" clId="{2D98F29C-10C3-4762-9EFC-56292FED3BC6}" dt="2024-07-03T12:48:27.795" v="89" actId="478"/>
          <ac:spMkLst>
            <pc:docMk/>
            <pc:sldMk cId="1041060806" sldId="308"/>
            <ac:spMk id="3" creationId="{3DED6261-FD05-D17A-5F86-A502764A2727}"/>
          </ac:spMkLst>
        </pc:spChg>
      </pc:sldChg>
      <pc:sldChg chg="modSp add mod">
        <pc:chgData name="Zoë Tunstall" userId="e0a72786-713a-4df2-bb92-da82a6ab9fc3" providerId="ADAL" clId="{2D98F29C-10C3-4762-9EFC-56292FED3BC6}" dt="2024-07-12T13:17:53.560" v="573" actId="14100"/>
        <pc:sldMkLst>
          <pc:docMk/>
          <pc:sldMk cId="3005690159" sldId="309"/>
        </pc:sldMkLst>
        <pc:spChg chg="mod">
          <ac:chgData name="Zoë Tunstall" userId="e0a72786-713a-4df2-bb92-da82a6ab9fc3" providerId="ADAL" clId="{2D98F29C-10C3-4762-9EFC-56292FED3BC6}" dt="2024-07-12T13:17:53.560" v="573" actId="14100"/>
          <ac:spMkLst>
            <pc:docMk/>
            <pc:sldMk cId="3005690159" sldId="309"/>
            <ac:spMk id="2" creationId="{95848D71-613A-E975-2786-BED47AA0104B}"/>
          </ac:spMkLst>
        </pc:spChg>
      </pc:sldChg>
      <pc:sldChg chg="addSp delSp modSp new del mod">
        <pc:chgData name="Zoë Tunstall" userId="e0a72786-713a-4df2-bb92-da82a6ab9fc3" providerId="ADAL" clId="{2D98F29C-10C3-4762-9EFC-56292FED3BC6}" dt="2024-07-12T13:17:06.899" v="566" actId="47"/>
        <pc:sldMkLst>
          <pc:docMk/>
          <pc:sldMk cId="1592819066" sldId="310"/>
        </pc:sldMkLst>
        <pc:spChg chg="mod">
          <ac:chgData name="Zoë Tunstall" userId="e0a72786-713a-4df2-bb92-da82a6ab9fc3" providerId="ADAL" clId="{2D98F29C-10C3-4762-9EFC-56292FED3BC6}" dt="2024-07-03T12:51:41.652" v="170" actId="20577"/>
          <ac:spMkLst>
            <pc:docMk/>
            <pc:sldMk cId="1592819066" sldId="310"/>
            <ac:spMk id="2" creationId="{F36B62A6-FB2D-4A0F-7056-0E1FA4F45628}"/>
          </ac:spMkLst>
        </pc:spChg>
        <pc:spChg chg="mod">
          <ac:chgData name="Zoë Tunstall" userId="e0a72786-713a-4df2-bb92-da82a6ab9fc3" providerId="ADAL" clId="{2D98F29C-10C3-4762-9EFC-56292FED3BC6}" dt="2024-07-03T12:52:04.855" v="177" actId="255"/>
          <ac:spMkLst>
            <pc:docMk/>
            <pc:sldMk cId="1592819066" sldId="310"/>
            <ac:spMk id="3" creationId="{D1993636-4BED-B0AE-AA3F-6231E39DC42A}"/>
          </ac:spMkLst>
        </pc:spChg>
        <pc:spChg chg="add del mod">
          <ac:chgData name="Zoë Tunstall" userId="e0a72786-713a-4df2-bb92-da82a6ab9fc3" providerId="ADAL" clId="{2D98F29C-10C3-4762-9EFC-56292FED3BC6}" dt="2024-07-12T13:17:03.819" v="565" actId="478"/>
          <ac:spMkLst>
            <pc:docMk/>
            <pc:sldMk cId="1592819066" sldId="310"/>
            <ac:spMk id="4" creationId="{F2A790D2-1BF4-7C40-A22C-36BC36F0EDA9}"/>
          </ac:spMkLst>
        </pc:spChg>
      </pc:sldChg>
      <pc:sldChg chg="modSp new mod">
        <pc:chgData name="Zoë Tunstall" userId="e0a72786-713a-4df2-bb92-da82a6ab9fc3" providerId="ADAL" clId="{2D98F29C-10C3-4762-9EFC-56292FED3BC6}" dt="2024-07-03T12:55:44.225" v="212" actId="108"/>
        <pc:sldMkLst>
          <pc:docMk/>
          <pc:sldMk cId="2783021715" sldId="311"/>
        </pc:sldMkLst>
        <pc:spChg chg="mod">
          <ac:chgData name="Zoë Tunstall" userId="e0a72786-713a-4df2-bb92-da82a6ab9fc3" providerId="ADAL" clId="{2D98F29C-10C3-4762-9EFC-56292FED3BC6}" dt="2024-07-03T12:55:44.225" v="212" actId="108"/>
          <ac:spMkLst>
            <pc:docMk/>
            <pc:sldMk cId="2783021715" sldId="311"/>
            <ac:spMk id="2" creationId="{9C867949-CC6A-C07B-C25D-743AAA34A51C}"/>
          </ac:spMkLst>
        </pc:spChg>
        <pc:spChg chg="mod">
          <ac:chgData name="Zoë Tunstall" userId="e0a72786-713a-4df2-bb92-da82a6ab9fc3" providerId="ADAL" clId="{2D98F29C-10C3-4762-9EFC-56292FED3BC6}" dt="2024-07-03T12:53:35.800" v="186"/>
          <ac:spMkLst>
            <pc:docMk/>
            <pc:sldMk cId="2783021715" sldId="311"/>
            <ac:spMk id="3" creationId="{7BABC70D-51E0-C21B-F6F4-B1A057A4A2D7}"/>
          </ac:spMkLst>
        </pc:spChg>
      </pc:sldChg>
      <pc:sldChg chg="modSp add mod">
        <pc:chgData name="Zoë Tunstall" userId="e0a72786-713a-4df2-bb92-da82a6ab9fc3" providerId="ADAL" clId="{2D98F29C-10C3-4762-9EFC-56292FED3BC6}" dt="2024-07-03T12:55:39.276" v="211" actId="108"/>
        <pc:sldMkLst>
          <pc:docMk/>
          <pc:sldMk cId="690685337" sldId="312"/>
        </pc:sldMkLst>
        <pc:spChg chg="mod">
          <ac:chgData name="Zoë Tunstall" userId="e0a72786-713a-4df2-bb92-da82a6ab9fc3" providerId="ADAL" clId="{2D98F29C-10C3-4762-9EFC-56292FED3BC6}" dt="2024-07-03T12:55:39.276" v="211" actId="108"/>
          <ac:spMkLst>
            <pc:docMk/>
            <pc:sldMk cId="690685337" sldId="312"/>
            <ac:spMk id="2" creationId="{9C867949-CC6A-C07B-C25D-743AAA34A51C}"/>
          </ac:spMkLst>
        </pc:spChg>
      </pc:sldChg>
      <pc:sldChg chg="modSp add mod setBg">
        <pc:chgData name="Zoë Tunstall" userId="e0a72786-713a-4df2-bb92-da82a6ab9fc3" providerId="ADAL" clId="{2D98F29C-10C3-4762-9EFC-56292FED3BC6}" dt="2024-07-03T12:57:57.261" v="239" actId="14100"/>
        <pc:sldMkLst>
          <pc:docMk/>
          <pc:sldMk cId="1258892054" sldId="314"/>
        </pc:sldMkLst>
        <pc:picChg chg="mod">
          <ac:chgData name="Zoë Tunstall" userId="e0a72786-713a-4df2-bb92-da82a6ab9fc3" providerId="ADAL" clId="{2D98F29C-10C3-4762-9EFC-56292FED3BC6}" dt="2024-07-03T12:57:57.261" v="239" actId="14100"/>
          <ac:picMkLst>
            <pc:docMk/>
            <pc:sldMk cId="1258892054" sldId="314"/>
            <ac:picMk id="4" creationId="{48CFEAE9-C5C8-D2D0-6FF7-B956A32ADF04}"/>
          </ac:picMkLst>
        </pc:picChg>
      </pc:sldChg>
      <pc:sldChg chg="add setBg">
        <pc:chgData name="Zoë Tunstall" userId="e0a72786-713a-4df2-bb92-da82a6ab9fc3" providerId="ADAL" clId="{2D98F29C-10C3-4762-9EFC-56292FED3BC6}" dt="2024-07-03T12:57:04.704" v="232"/>
        <pc:sldMkLst>
          <pc:docMk/>
          <pc:sldMk cId="2291038191" sldId="315"/>
        </pc:sldMkLst>
      </pc:sldChg>
      <pc:sldChg chg="add setBg">
        <pc:chgData name="Zoë Tunstall" userId="e0a72786-713a-4df2-bb92-da82a6ab9fc3" providerId="ADAL" clId="{2D98F29C-10C3-4762-9EFC-56292FED3BC6}" dt="2024-07-03T12:57:04.704" v="232"/>
        <pc:sldMkLst>
          <pc:docMk/>
          <pc:sldMk cId="2309919005" sldId="316"/>
        </pc:sldMkLst>
      </pc:sldChg>
      <pc:sldChg chg="add setBg">
        <pc:chgData name="Zoë Tunstall" userId="e0a72786-713a-4df2-bb92-da82a6ab9fc3" providerId="ADAL" clId="{2D98F29C-10C3-4762-9EFC-56292FED3BC6}" dt="2024-07-03T12:57:04.704" v="232"/>
        <pc:sldMkLst>
          <pc:docMk/>
          <pc:sldMk cId="697253628" sldId="317"/>
        </pc:sldMkLst>
      </pc:sldChg>
      <pc:sldChg chg="add setBg">
        <pc:chgData name="Zoë Tunstall" userId="e0a72786-713a-4df2-bb92-da82a6ab9fc3" providerId="ADAL" clId="{2D98F29C-10C3-4762-9EFC-56292FED3BC6}" dt="2024-07-03T12:57:04.704" v="232"/>
        <pc:sldMkLst>
          <pc:docMk/>
          <pc:sldMk cId="3089342161" sldId="318"/>
        </pc:sldMkLst>
      </pc:sldChg>
      <pc:sldChg chg="add setBg">
        <pc:chgData name="Zoë Tunstall" userId="e0a72786-713a-4df2-bb92-da82a6ab9fc3" providerId="ADAL" clId="{2D98F29C-10C3-4762-9EFC-56292FED3BC6}" dt="2024-07-03T12:57:04.704" v="232"/>
        <pc:sldMkLst>
          <pc:docMk/>
          <pc:sldMk cId="446810969" sldId="319"/>
        </pc:sldMkLst>
      </pc:sldChg>
      <pc:sldChg chg="add setBg">
        <pc:chgData name="Zoë Tunstall" userId="e0a72786-713a-4df2-bb92-da82a6ab9fc3" providerId="ADAL" clId="{2D98F29C-10C3-4762-9EFC-56292FED3BC6}" dt="2024-07-03T12:57:04.704" v="232"/>
        <pc:sldMkLst>
          <pc:docMk/>
          <pc:sldMk cId="4222136417" sldId="320"/>
        </pc:sldMkLst>
      </pc:sldChg>
      <pc:sldChg chg="add setBg">
        <pc:chgData name="Zoë Tunstall" userId="e0a72786-713a-4df2-bb92-da82a6ab9fc3" providerId="ADAL" clId="{2D98F29C-10C3-4762-9EFC-56292FED3BC6}" dt="2024-07-03T12:57:04.704" v="232"/>
        <pc:sldMkLst>
          <pc:docMk/>
          <pc:sldMk cId="4279422428" sldId="321"/>
        </pc:sldMkLst>
      </pc:sldChg>
      <pc:sldChg chg="add">
        <pc:chgData name="Zoë Tunstall" userId="e0a72786-713a-4df2-bb92-da82a6ab9fc3" providerId="ADAL" clId="{2D98F29C-10C3-4762-9EFC-56292FED3BC6}" dt="2024-07-03T13:04:04.096" v="276"/>
        <pc:sldMkLst>
          <pc:docMk/>
          <pc:sldMk cId="1989444709" sldId="322"/>
        </pc:sldMkLst>
      </pc:sldChg>
      <pc:sldChg chg="modSp new mod">
        <pc:chgData name="Zoë Tunstall" userId="e0a72786-713a-4df2-bb92-da82a6ab9fc3" providerId="ADAL" clId="{2D98F29C-10C3-4762-9EFC-56292FED3BC6}" dt="2024-07-03T13:05:48.472" v="404" actId="20577"/>
        <pc:sldMkLst>
          <pc:docMk/>
          <pc:sldMk cId="1931950792" sldId="323"/>
        </pc:sldMkLst>
        <pc:spChg chg="mod">
          <ac:chgData name="Zoë Tunstall" userId="e0a72786-713a-4df2-bb92-da82a6ab9fc3" providerId="ADAL" clId="{2D98F29C-10C3-4762-9EFC-56292FED3BC6}" dt="2024-07-03T13:05:48.472" v="404" actId="20577"/>
          <ac:spMkLst>
            <pc:docMk/>
            <pc:sldMk cId="1931950792" sldId="323"/>
            <ac:spMk id="2" creationId="{DB9C2AA1-3A69-BDF9-69AF-E28914FC12CA}"/>
          </ac:spMkLst>
        </pc:spChg>
      </pc:sldChg>
      <pc:sldChg chg="add ord">
        <pc:chgData name="Zoë Tunstall" userId="e0a72786-713a-4df2-bb92-da82a6ab9fc3" providerId="ADAL" clId="{2D98F29C-10C3-4762-9EFC-56292FED3BC6}" dt="2024-07-03T13:06:44.050" v="413"/>
        <pc:sldMkLst>
          <pc:docMk/>
          <pc:sldMk cId="1206409395" sldId="324"/>
        </pc:sldMkLst>
      </pc:sldChg>
      <pc:sldChg chg="modSp new del mod">
        <pc:chgData name="Zoë Tunstall" userId="e0a72786-713a-4df2-bb92-da82a6ab9fc3" providerId="ADAL" clId="{2D98F29C-10C3-4762-9EFC-56292FED3BC6}" dt="2024-07-03T13:06:36.735" v="410" actId="47"/>
        <pc:sldMkLst>
          <pc:docMk/>
          <pc:sldMk cId="2402698253" sldId="324"/>
        </pc:sldMkLst>
        <pc:spChg chg="mod">
          <ac:chgData name="Zoë Tunstall" userId="e0a72786-713a-4df2-bb92-da82a6ab9fc3" providerId="ADAL" clId="{2D98F29C-10C3-4762-9EFC-56292FED3BC6}" dt="2024-07-03T13:06:34.864" v="409" actId="14100"/>
          <ac:spMkLst>
            <pc:docMk/>
            <pc:sldMk cId="2402698253" sldId="324"/>
            <ac:spMk id="2" creationId="{78BE2A78-97CF-EAF2-3716-DF6711815877}"/>
          </ac:spMkLst>
        </pc:spChg>
      </pc:sldChg>
      <pc:sldChg chg="modSp add mod">
        <pc:chgData name="Zoë Tunstall" userId="e0a72786-713a-4df2-bb92-da82a6ab9fc3" providerId="ADAL" clId="{2D98F29C-10C3-4762-9EFC-56292FED3BC6}" dt="2024-07-03T13:10:06.793" v="550" actId="20577"/>
        <pc:sldMkLst>
          <pc:docMk/>
          <pc:sldMk cId="2719735658" sldId="325"/>
        </pc:sldMkLst>
        <pc:spChg chg="mod">
          <ac:chgData name="Zoë Tunstall" userId="e0a72786-713a-4df2-bb92-da82a6ab9fc3" providerId="ADAL" clId="{2D98F29C-10C3-4762-9EFC-56292FED3BC6}" dt="2024-07-03T13:10:06.793" v="550" actId="20577"/>
          <ac:spMkLst>
            <pc:docMk/>
            <pc:sldMk cId="2719735658" sldId="325"/>
            <ac:spMk id="2" creationId="{F956312D-3FCB-3A87-F647-CB78EA0447CF}"/>
          </ac:spMkLst>
        </pc:spChg>
      </pc:sldChg>
      <pc:sldChg chg="new del">
        <pc:chgData name="Zoë Tunstall" userId="e0a72786-713a-4df2-bb92-da82a6ab9fc3" providerId="ADAL" clId="{2D98F29C-10C3-4762-9EFC-56292FED3BC6}" dt="2024-07-12T13:16:36.036" v="558" actId="47"/>
        <pc:sldMkLst>
          <pc:docMk/>
          <pc:sldMk cId="2440224330" sldId="326"/>
        </pc:sldMkLst>
      </pc:sldChg>
      <pc:sldChg chg="modSp add mod">
        <pc:chgData name="Zoë Tunstall" userId="e0a72786-713a-4df2-bb92-da82a6ab9fc3" providerId="ADAL" clId="{2D98F29C-10C3-4762-9EFC-56292FED3BC6}" dt="2024-07-12T13:16:56.353" v="563" actId="404"/>
        <pc:sldMkLst>
          <pc:docMk/>
          <pc:sldMk cId="1439107453" sldId="327"/>
        </pc:sldMkLst>
        <pc:spChg chg="mod">
          <ac:chgData name="Zoë Tunstall" userId="e0a72786-713a-4df2-bb92-da82a6ab9fc3" providerId="ADAL" clId="{2D98F29C-10C3-4762-9EFC-56292FED3BC6}" dt="2024-07-12T13:16:41.333" v="559"/>
          <ac:spMkLst>
            <pc:docMk/>
            <pc:sldMk cId="1439107453" sldId="327"/>
            <ac:spMk id="2" creationId="{6858BBC0-1C73-9A39-483C-DD779A86AEDB}"/>
          </ac:spMkLst>
        </pc:spChg>
        <pc:spChg chg="mod">
          <ac:chgData name="Zoë Tunstall" userId="e0a72786-713a-4df2-bb92-da82a6ab9fc3" providerId="ADAL" clId="{2D98F29C-10C3-4762-9EFC-56292FED3BC6}" dt="2024-07-12T13:16:56.353" v="563" actId="404"/>
          <ac:spMkLst>
            <pc:docMk/>
            <pc:sldMk cId="1439107453" sldId="327"/>
            <ac:spMk id="3" creationId="{52AF78FF-E3FF-B073-83BF-C865D76DDC90}"/>
          </ac:spMkLst>
        </pc:spChg>
      </pc:sldChg>
      <pc:sldChg chg="add">
        <pc:chgData name="Zoë Tunstall" userId="e0a72786-713a-4df2-bb92-da82a6ab9fc3" providerId="ADAL" clId="{2D98F29C-10C3-4762-9EFC-56292FED3BC6}" dt="2024-07-12T13:17:38.719" v="569" actId="2890"/>
        <pc:sldMkLst>
          <pc:docMk/>
          <pc:sldMk cId="559877979" sldId="32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9/6/2024</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9/6/2024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abits - Oran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0908C5-FDF8-F577-D76C-B6245952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B10A064-D436-5347-0048-AC92F8138A73}"/>
              </a:ext>
            </a:extLst>
          </p:cNvPr>
          <p:cNvSpPr>
            <a:spLocks noGrp="1"/>
          </p:cNvSpPr>
          <p:nvPr>
            <p:ph type="title"/>
          </p:nvPr>
        </p:nvSpPr>
        <p:spPr>
          <a:xfrm>
            <a:off x="1444752" y="365125"/>
            <a:ext cx="9317736" cy="1143635"/>
          </a:xfrm>
        </p:spPr>
        <p:txBody>
          <a:bodyPr/>
          <a:lstStyle>
            <a:lvl1pPr algn="ctr">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18E3A4E-FEB1-D1DC-9A7F-E28260EE17D0}"/>
              </a:ext>
            </a:extLst>
          </p:cNvPr>
          <p:cNvSpPr>
            <a:spLocks noGrp="1"/>
          </p:cNvSpPr>
          <p:nvPr>
            <p:ph type="body" sz="quarter" idx="10"/>
          </p:nvPr>
        </p:nvSpPr>
        <p:spPr>
          <a:xfrm>
            <a:off x="1965960" y="2055813"/>
            <a:ext cx="8284464" cy="3215957"/>
          </a:xfrm>
        </p:spPr>
        <p:txBody>
          <a:bodyPr/>
          <a:lstStyle>
            <a:lvl1pPr marL="0" indent="0" algn="ctr">
              <a:lnSpc>
                <a:spcPct val="120000"/>
              </a:lnSpc>
              <a:buClr>
                <a:srgbClr val="4BA0C1"/>
              </a:buClr>
              <a:buFont typeface="Arial" panose="020B0604020202020204" pitchFamily="34" charset="0"/>
              <a:buNone/>
              <a:defRPr/>
            </a:lvl1pPr>
            <a:lvl2pPr marL="457200" indent="0" algn="ctr">
              <a:lnSpc>
                <a:spcPct val="120000"/>
              </a:lnSpc>
              <a:buClr>
                <a:srgbClr val="4BA0C1"/>
              </a:buClr>
              <a:buNone/>
              <a:defRPr/>
            </a:lvl2pPr>
            <a:lvl3pPr marL="914400" indent="0" algn="ctr">
              <a:lnSpc>
                <a:spcPct val="120000"/>
              </a:lnSpc>
              <a:buClr>
                <a:srgbClr val="4BA0C1"/>
              </a:buClr>
              <a:buNone/>
              <a:defRPr/>
            </a:lvl3pPr>
            <a:lvl4pPr marL="1371600" indent="0" algn="ctr">
              <a:lnSpc>
                <a:spcPct val="120000"/>
              </a:lnSpc>
              <a:buClr>
                <a:srgbClr val="4BA0C1"/>
              </a:buClr>
              <a:buNone/>
              <a:defRPr/>
            </a:lvl4pPr>
            <a:lvl5pPr marL="1828800" indent="0" algn="ctr">
              <a:lnSpc>
                <a:spcPct val="120000"/>
              </a:lnSpc>
              <a:buClr>
                <a:srgbClr val="4BA0C1"/>
              </a:buClr>
              <a:buNone/>
              <a:defRPr/>
            </a:lvl5pPr>
          </a:lstStyle>
          <a:p>
            <a:pPr lvl="0"/>
            <a:r>
              <a:rPr lang="en-GB" dirty="0"/>
              <a:t>Click to edit Master text styles</a:t>
            </a:r>
          </a:p>
        </p:txBody>
      </p:sp>
    </p:spTree>
    <p:extLst>
      <p:ext uri="{BB962C8B-B14F-4D97-AF65-F5344CB8AC3E}">
        <p14:creationId xmlns:p14="http://schemas.microsoft.com/office/powerpoint/2010/main" val="1689447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Blue - Content">
    <p:spTree>
      <p:nvGrpSpPr>
        <p:cNvPr id="1" name=""/>
        <p:cNvGrpSpPr/>
        <p:nvPr/>
      </p:nvGrpSpPr>
      <p:grpSpPr>
        <a:xfrm>
          <a:off x="0" y="0"/>
          <a:ext cx="0" cy="0"/>
          <a:chOff x="0" y="0"/>
          <a:chExt cx="0" cy="0"/>
        </a:xfrm>
      </p:grpSpPr>
      <p:pic>
        <p:nvPicPr>
          <p:cNvPr id="8" name="Picture 7" descr="A white rectangular object with blue border&#10;&#10;Description automatically generated">
            <a:extLst>
              <a:ext uri="{FF2B5EF4-FFF2-40B4-BE49-F238E27FC236}">
                <a16:creationId xmlns:a16="http://schemas.microsoft.com/office/drawing/2014/main" id="{E115CEDD-CB82-D752-C230-28989B6C77E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486027B4-E4A2-5751-2321-6330B0FDBACE}"/>
              </a:ext>
            </a:extLst>
          </p:cNvPr>
          <p:cNvSpPr>
            <a:spLocks noGrp="1"/>
          </p:cNvSpPr>
          <p:nvPr>
            <p:ph type="body" sz="quarter" idx="10"/>
          </p:nvPr>
        </p:nvSpPr>
        <p:spPr>
          <a:xfrm>
            <a:off x="1287780" y="2247583"/>
            <a:ext cx="9715500" cy="3215957"/>
          </a:xfrm>
        </p:spPr>
        <p:txBody>
          <a:bodyPr/>
          <a:lstStyle>
            <a:lvl1pPr marL="457200" indent="-457200">
              <a:lnSpc>
                <a:spcPct val="120000"/>
              </a:lnSpc>
              <a:buClr>
                <a:srgbClr val="4BA0C1"/>
              </a:buClr>
              <a:buFont typeface="Arial" panose="020B0604020202020204" pitchFamily="34" charset="0"/>
              <a:buChar char="•"/>
              <a:defRPr/>
            </a:lvl1pPr>
            <a:lvl2pPr>
              <a:lnSpc>
                <a:spcPct val="120000"/>
              </a:lnSpc>
              <a:buClr>
                <a:srgbClr val="4BA0C1"/>
              </a:buClr>
              <a:defRPr/>
            </a:lvl2pPr>
            <a:lvl3pPr>
              <a:lnSpc>
                <a:spcPct val="120000"/>
              </a:lnSpc>
              <a:buClr>
                <a:srgbClr val="4BA0C1"/>
              </a:buClr>
              <a:defRPr/>
            </a:lvl3pPr>
            <a:lvl4pPr>
              <a:lnSpc>
                <a:spcPct val="120000"/>
              </a:lnSpc>
              <a:buClr>
                <a:srgbClr val="4BA0C1"/>
              </a:buClr>
              <a:defRPr/>
            </a:lvl4pPr>
            <a:lvl5pPr>
              <a:lnSpc>
                <a:spcPct val="120000"/>
              </a:lnSpc>
              <a:buClr>
                <a:srgbClr val="4BA0C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5">
            <a:extLst>
              <a:ext uri="{FF2B5EF4-FFF2-40B4-BE49-F238E27FC236}">
                <a16:creationId xmlns:a16="http://schemas.microsoft.com/office/drawing/2014/main" id="{8BD63107-6907-1A99-E764-C2C15177925F}"/>
              </a:ext>
            </a:extLst>
          </p:cNvPr>
          <p:cNvSpPr>
            <a:spLocks noGrp="1"/>
          </p:cNvSpPr>
          <p:nvPr>
            <p:ph type="title"/>
          </p:nvPr>
        </p:nvSpPr>
        <p:spPr>
          <a:xfrm>
            <a:off x="1287780" y="1203960"/>
            <a:ext cx="9768840" cy="799148"/>
          </a:xfrm>
        </p:spPr>
        <p:txBody>
          <a:bodyPr/>
          <a:lstStyle/>
          <a:p>
            <a:r>
              <a:rPr lang="en-GB" dirty="0"/>
              <a:t>Click to edit Master title style</a:t>
            </a:r>
            <a:endParaRPr lang="en-US" dirty="0"/>
          </a:p>
        </p:txBody>
      </p:sp>
    </p:spTree>
    <p:extLst>
      <p:ext uri="{BB962C8B-B14F-4D97-AF65-F5344CB8AC3E}">
        <p14:creationId xmlns:p14="http://schemas.microsoft.com/office/powerpoint/2010/main" val="3172716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Blue - Title">
    <p:spTree>
      <p:nvGrpSpPr>
        <p:cNvPr id="1" name=""/>
        <p:cNvGrpSpPr/>
        <p:nvPr/>
      </p:nvGrpSpPr>
      <p:grpSpPr>
        <a:xfrm>
          <a:off x="0" y="0"/>
          <a:ext cx="0" cy="0"/>
          <a:chOff x="0" y="0"/>
          <a:chExt cx="0" cy="0"/>
        </a:xfrm>
      </p:grpSpPr>
      <p:pic>
        <p:nvPicPr>
          <p:cNvPr id="9" name="Picture 8" descr="A blue rectangle with white border&#10;&#10;Description automatically generated">
            <a:extLst>
              <a:ext uri="{FF2B5EF4-FFF2-40B4-BE49-F238E27FC236}">
                <a16:creationId xmlns:a16="http://schemas.microsoft.com/office/drawing/2014/main" id="{BD21B942-CE16-FB7D-70E2-C76A54501DD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70B14174-66A2-030B-8F11-9DE70E8622B6}"/>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607386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range - Activity">
    <p:spTree>
      <p:nvGrpSpPr>
        <p:cNvPr id="1" name=""/>
        <p:cNvGrpSpPr/>
        <p:nvPr/>
      </p:nvGrpSpPr>
      <p:grpSpPr>
        <a:xfrm>
          <a:off x="0" y="0"/>
          <a:ext cx="0" cy="0"/>
          <a:chOff x="0" y="0"/>
          <a:chExt cx="0" cy="0"/>
        </a:xfrm>
      </p:grpSpPr>
      <p:pic>
        <p:nvPicPr>
          <p:cNvPr id="10" name="Picture 9" descr="A close-up of an orange rectangle&#10;&#10;Description automatically generated">
            <a:extLst>
              <a:ext uri="{FF2B5EF4-FFF2-40B4-BE49-F238E27FC236}">
                <a16:creationId xmlns:a16="http://schemas.microsoft.com/office/drawing/2014/main" id="{C7BD5ACF-6FEA-CBBA-7A69-9C569A38A22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3" name="Picture 12" descr="A orange puzzle piece in a circle&#10;&#10;Description automatically generated">
            <a:extLst>
              <a:ext uri="{FF2B5EF4-FFF2-40B4-BE49-F238E27FC236}">
                <a16:creationId xmlns:a16="http://schemas.microsoft.com/office/drawing/2014/main" id="{A6FC651B-72FC-C90A-548C-6CAFFD3F3808}"/>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BC190B0B-E362-00D8-9FC1-EA46340EB345}"/>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dirty="0"/>
              <a:t>Activity name</a:t>
            </a:r>
            <a:endParaRPr lang="en-US" dirty="0"/>
          </a:p>
        </p:txBody>
      </p:sp>
      <p:sp>
        <p:nvSpPr>
          <p:cNvPr id="3" name="TextBox 2">
            <a:extLst>
              <a:ext uri="{FF2B5EF4-FFF2-40B4-BE49-F238E27FC236}">
                <a16:creationId xmlns:a16="http://schemas.microsoft.com/office/drawing/2014/main" id="{B1D53867-D73D-D9BC-84AE-B9437181E44C}"/>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FAC8A6"/>
                </a:solidFill>
                <a:latin typeface="Outfit" pitchFamily="2" charset="0"/>
              </a:rPr>
              <a:t>Activity</a:t>
            </a:r>
          </a:p>
        </p:txBody>
      </p:sp>
    </p:spTree>
    <p:extLst>
      <p:ext uri="{BB962C8B-B14F-4D97-AF65-F5344CB8AC3E}">
        <p14:creationId xmlns:p14="http://schemas.microsoft.com/office/powerpoint/2010/main" val="2600578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range - Title">
    <p:spTree>
      <p:nvGrpSpPr>
        <p:cNvPr id="1" name=""/>
        <p:cNvGrpSpPr/>
        <p:nvPr/>
      </p:nvGrpSpPr>
      <p:grpSpPr>
        <a:xfrm>
          <a:off x="0" y="0"/>
          <a:ext cx="0" cy="0"/>
          <a:chOff x="0" y="0"/>
          <a:chExt cx="0" cy="0"/>
        </a:xfrm>
      </p:grpSpPr>
      <p:pic>
        <p:nvPicPr>
          <p:cNvPr id="7" name="Picture 6" descr="A close-up of an orange rectangle&#10;&#10;Description automatically generated">
            <a:extLst>
              <a:ext uri="{FF2B5EF4-FFF2-40B4-BE49-F238E27FC236}">
                <a16:creationId xmlns:a16="http://schemas.microsoft.com/office/drawing/2014/main" id="{4D14DE3F-4024-9565-E1A6-C54979A32D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50C6FCC8-40C7-A449-0F53-25E2FC7059C5}"/>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220571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range -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C52DD9-21D1-5CAF-DB9A-7BA89DC9933B}"/>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2">
            <a:extLst>
              <a:ext uri="{FF2B5EF4-FFF2-40B4-BE49-F238E27FC236}">
                <a16:creationId xmlns:a16="http://schemas.microsoft.com/office/drawing/2014/main" id="{F22C7FD3-3873-BE7C-66B4-F04EF8C9A77F}"/>
              </a:ext>
            </a:extLst>
          </p:cNvPr>
          <p:cNvSpPr>
            <a:spLocks noGrp="1"/>
          </p:cNvSpPr>
          <p:nvPr>
            <p:ph type="body" sz="quarter" idx="10"/>
          </p:nvPr>
        </p:nvSpPr>
        <p:spPr>
          <a:xfrm>
            <a:off x="1287780" y="2247583"/>
            <a:ext cx="9715500" cy="3215957"/>
          </a:xfrm>
        </p:spPr>
        <p:txBody>
          <a:bodyPr/>
          <a:lstStyle>
            <a:lvl1pPr marL="457200" indent="-457200">
              <a:lnSpc>
                <a:spcPct val="120000"/>
              </a:lnSpc>
              <a:buClr>
                <a:srgbClr val="ED6921"/>
              </a:buClr>
              <a:buFont typeface="Arial" panose="020B0604020202020204" pitchFamily="34" charset="0"/>
              <a:buChar char="•"/>
              <a:defRPr/>
            </a:lvl1pPr>
            <a:lvl2pPr>
              <a:lnSpc>
                <a:spcPct val="120000"/>
              </a:lnSpc>
              <a:buClr>
                <a:srgbClr val="ED6921"/>
              </a:buClr>
              <a:defRPr/>
            </a:lvl2pPr>
            <a:lvl3pPr>
              <a:lnSpc>
                <a:spcPct val="120000"/>
              </a:lnSpc>
              <a:buClr>
                <a:srgbClr val="ED6921"/>
              </a:buClr>
              <a:defRPr/>
            </a:lvl3pPr>
            <a:lvl4pPr>
              <a:lnSpc>
                <a:spcPct val="120000"/>
              </a:lnSpc>
              <a:buClr>
                <a:srgbClr val="ED6921"/>
              </a:buClr>
              <a:defRPr/>
            </a:lvl4pPr>
            <a:lvl5pPr>
              <a:lnSpc>
                <a:spcPct val="120000"/>
              </a:lnSpc>
              <a:buClr>
                <a:srgbClr val="ED692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5">
            <a:extLst>
              <a:ext uri="{FF2B5EF4-FFF2-40B4-BE49-F238E27FC236}">
                <a16:creationId xmlns:a16="http://schemas.microsoft.com/office/drawing/2014/main" id="{29FC2EFA-83F8-D7CC-D295-1F67464DFBFE}"/>
              </a:ext>
            </a:extLst>
          </p:cNvPr>
          <p:cNvSpPr>
            <a:spLocks noGrp="1"/>
          </p:cNvSpPr>
          <p:nvPr>
            <p:ph type="title"/>
          </p:nvPr>
        </p:nvSpPr>
        <p:spPr>
          <a:xfrm>
            <a:off x="1287780" y="1203960"/>
            <a:ext cx="9768840" cy="799148"/>
          </a:xfrm>
        </p:spPr>
        <p:txBody>
          <a:bodyPr/>
          <a:lstStyle/>
          <a:p>
            <a:r>
              <a:rPr lang="en-GB" dirty="0"/>
              <a:t>Click to edit Master title style</a:t>
            </a:r>
            <a:endParaRPr lang="en-US" dirty="0"/>
          </a:p>
        </p:txBody>
      </p:sp>
    </p:spTree>
    <p:extLst>
      <p:ext uri="{BB962C8B-B14F-4D97-AF65-F5344CB8AC3E}">
        <p14:creationId xmlns:p14="http://schemas.microsoft.com/office/powerpoint/2010/main" val="3919157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8" name="Picture 7" descr="A green rectangle with white border&#10;&#10;Description automatically generated">
            <a:extLst>
              <a:ext uri="{FF2B5EF4-FFF2-40B4-BE49-F238E27FC236}">
                <a16:creationId xmlns:a16="http://schemas.microsoft.com/office/drawing/2014/main" id="{F6CA6A59-53C3-C04A-51E1-0F47A23A367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dirty="0"/>
              <a:t>Bible Title</a:t>
            </a:r>
            <a:endParaRPr lang="en-US" dirty="0"/>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een - Bible story">
    <p:spTree>
      <p:nvGrpSpPr>
        <p:cNvPr id="1" name=""/>
        <p:cNvGrpSpPr/>
        <p:nvPr/>
      </p:nvGrpSpPr>
      <p:grpSpPr>
        <a:xfrm>
          <a:off x="0" y="0"/>
          <a:ext cx="0" cy="0"/>
          <a:chOff x="0" y="0"/>
          <a:chExt cx="0" cy="0"/>
        </a:xfrm>
      </p:grpSpPr>
      <p:pic>
        <p:nvPicPr>
          <p:cNvPr id="6" name="Picture 5" descr="A green rectangle with white border&#10;&#10;Description automatically generated">
            <a:extLst>
              <a:ext uri="{FF2B5EF4-FFF2-40B4-BE49-F238E27FC236}">
                <a16:creationId xmlns:a16="http://schemas.microsoft.com/office/drawing/2014/main" id="{E2F811B5-519A-44FF-EC10-76271035557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green and white circle with a book&#10;&#10;Description automatically generated">
            <a:extLst>
              <a:ext uri="{FF2B5EF4-FFF2-40B4-BE49-F238E27FC236}">
                <a16:creationId xmlns:a16="http://schemas.microsoft.com/office/drawing/2014/main" id="{013ECF73-94A0-DF36-8F11-C0C7C8A7C2E2}"/>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6AD2047C-AED8-DCA8-8538-D5CE7896BA37}"/>
              </a:ext>
            </a:extLst>
          </p:cNvPr>
          <p:cNvSpPr>
            <a:spLocks noGrp="1"/>
          </p:cNvSpPr>
          <p:nvPr>
            <p:ph type="title" hasCustomPrompt="1"/>
          </p:nvPr>
        </p:nvSpPr>
        <p:spPr>
          <a:xfrm>
            <a:off x="1545335" y="3830701"/>
            <a:ext cx="9101328" cy="1069975"/>
          </a:xfrm>
        </p:spPr>
        <p:txBody>
          <a:bodyPr>
            <a:noAutofit/>
          </a:bodyPr>
          <a:lstStyle>
            <a:lvl1pPr algn="ctr">
              <a:defRPr sz="4500">
                <a:solidFill>
                  <a:schemeClr val="bg1"/>
                </a:solidFill>
              </a:defRPr>
            </a:lvl1pPr>
          </a:lstStyle>
          <a:p>
            <a:r>
              <a:rPr lang="en-GB" dirty="0"/>
              <a:t>Bible Title</a:t>
            </a:r>
            <a:endParaRPr lang="en-US" dirty="0"/>
          </a:p>
        </p:txBody>
      </p:sp>
      <p:sp>
        <p:nvSpPr>
          <p:cNvPr id="3" name="TextBox 2">
            <a:extLst>
              <a:ext uri="{FF2B5EF4-FFF2-40B4-BE49-F238E27FC236}">
                <a16:creationId xmlns:a16="http://schemas.microsoft.com/office/drawing/2014/main" id="{58DDC634-36A8-86E5-C24F-39C851D6797C}"/>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Bible story</a:t>
            </a:r>
          </a:p>
        </p:txBody>
      </p:sp>
      <p:sp>
        <p:nvSpPr>
          <p:cNvPr id="5" name="Text Placeholder 4">
            <a:extLst>
              <a:ext uri="{FF2B5EF4-FFF2-40B4-BE49-F238E27FC236}">
                <a16:creationId xmlns:a16="http://schemas.microsoft.com/office/drawing/2014/main" id="{B748A3FB-6E8E-AA9A-F013-FC61D377E4BC}"/>
              </a:ext>
            </a:extLst>
          </p:cNvPr>
          <p:cNvSpPr>
            <a:spLocks noGrp="1"/>
          </p:cNvSpPr>
          <p:nvPr>
            <p:ph type="body" sz="quarter" idx="10" hasCustomPrompt="1"/>
          </p:nvPr>
        </p:nvSpPr>
        <p:spPr>
          <a:xfrm>
            <a:off x="3128931" y="4809362"/>
            <a:ext cx="5934138" cy="1069975"/>
          </a:xfrm>
        </p:spPr>
        <p:txBody>
          <a:bodyPr>
            <a:noAutofit/>
          </a:bodyPr>
          <a:lstStyle>
            <a:lvl1pPr marL="0" indent="0" algn="ctr">
              <a:buNone/>
              <a:defRPr sz="4500" b="0">
                <a:solidFill>
                  <a:schemeClr val="bg1"/>
                </a:solidFill>
              </a:defRPr>
            </a:lvl1pPr>
            <a:lvl2pPr marL="457200" indent="0" algn="ctr">
              <a:buNone/>
              <a:defRPr b="0"/>
            </a:lvl2pPr>
            <a:lvl3pPr marL="914400" indent="0" algn="ctr">
              <a:buNone/>
              <a:defRPr b="0"/>
            </a:lvl3pPr>
            <a:lvl4pPr marL="1371600" indent="0" algn="ctr">
              <a:buNone/>
              <a:defRPr b="0"/>
            </a:lvl4pPr>
            <a:lvl5pPr marL="1828800" indent="0" algn="ctr">
              <a:buNone/>
              <a:defRPr b="0"/>
            </a:lvl5pPr>
          </a:lstStyle>
          <a:p>
            <a:pPr lvl="0"/>
            <a:r>
              <a:rPr lang="en-GB" dirty="0"/>
              <a:t>Bible verse</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een Title">
    <p:spTree>
      <p:nvGrpSpPr>
        <p:cNvPr id="1" name=""/>
        <p:cNvGrpSpPr/>
        <p:nvPr/>
      </p:nvGrpSpPr>
      <p:grpSpPr>
        <a:xfrm>
          <a:off x="0" y="0"/>
          <a:ext cx="0" cy="0"/>
          <a:chOff x="0" y="0"/>
          <a:chExt cx="0" cy="0"/>
        </a:xfrm>
      </p:grpSpPr>
      <p:pic>
        <p:nvPicPr>
          <p:cNvPr id="8" name="Picture 7" descr="A green rectangle with white border&#10;&#10;Description automatically generated">
            <a:extLst>
              <a:ext uri="{FF2B5EF4-FFF2-40B4-BE49-F238E27FC236}">
                <a16:creationId xmlns:a16="http://schemas.microsoft.com/office/drawing/2014/main" id="{15A7D2D2-F604-D3F9-41D2-44F5340184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981AB756-0208-154F-6241-2A62C1F9BB4E}"/>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035774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een - Content">
    <p:spTree>
      <p:nvGrpSpPr>
        <p:cNvPr id="1" name=""/>
        <p:cNvGrpSpPr/>
        <p:nvPr/>
      </p:nvGrpSpPr>
      <p:grpSpPr>
        <a:xfrm>
          <a:off x="0" y="0"/>
          <a:ext cx="0" cy="0"/>
          <a:chOff x="0" y="0"/>
          <a:chExt cx="0" cy="0"/>
        </a:xfrm>
      </p:grpSpPr>
      <p:pic>
        <p:nvPicPr>
          <p:cNvPr id="7" name="Picture 6" descr="A white rectangular frame with a green border&#10;&#10;Description automatically generated">
            <a:extLst>
              <a:ext uri="{FF2B5EF4-FFF2-40B4-BE49-F238E27FC236}">
                <a16:creationId xmlns:a16="http://schemas.microsoft.com/office/drawing/2014/main" id="{4BC52DD9-21D1-5CAF-DB9A-7BA89DC9933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 Placeholder 2">
            <a:extLst>
              <a:ext uri="{FF2B5EF4-FFF2-40B4-BE49-F238E27FC236}">
                <a16:creationId xmlns:a16="http://schemas.microsoft.com/office/drawing/2014/main" id="{F22C7FD3-3873-BE7C-66B4-F04EF8C9A77F}"/>
              </a:ext>
            </a:extLst>
          </p:cNvPr>
          <p:cNvSpPr>
            <a:spLocks noGrp="1"/>
          </p:cNvSpPr>
          <p:nvPr>
            <p:ph type="body" sz="quarter" idx="10"/>
          </p:nvPr>
        </p:nvSpPr>
        <p:spPr>
          <a:xfrm>
            <a:off x="1287780" y="2247583"/>
            <a:ext cx="9715500" cy="3215957"/>
          </a:xfrm>
        </p:spPr>
        <p:txBody>
          <a:bodyPr/>
          <a:lstStyle>
            <a:lvl1pPr marL="457200" indent="-457200">
              <a:lnSpc>
                <a:spcPct val="120000"/>
              </a:lnSpc>
              <a:buClr>
                <a:srgbClr val="549E80"/>
              </a:buClr>
              <a:buFont typeface="Arial" panose="020B0604020202020204" pitchFamily="34" charset="0"/>
              <a:buChar char="•"/>
              <a:defRPr/>
            </a:lvl1pPr>
            <a:lvl2pPr>
              <a:lnSpc>
                <a:spcPct val="120000"/>
              </a:lnSpc>
              <a:buClr>
                <a:srgbClr val="549E80"/>
              </a:buClr>
              <a:defRPr/>
            </a:lvl2pPr>
            <a:lvl3pPr>
              <a:lnSpc>
                <a:spcPct val="120000"/>
              </a:lnSpc>
              <a:buClr>
                <a:srgbClr val="549E80"/>
              </a:buClr>
              <a:defRPr/>
            </a:lvl3pPr>
            <a:lvl4pPr>
              <a:lnSpc>
                <a:spcPct val="120000"/>
              </a:lnSpc>
              <a:buClr>
                <a:srgbClr val="549E80"/>
              </a:buClr>
              <a:defRPr/>
            </a:lvl4pPr>
            <a:lvl5pPr>
              <a:lnSpc>
                <a:spcPct val="120000"/>
              </a:lnSpc>
              <a:buClr>
                <a:srgbClr val="549E80"/>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5">
            <a:extLst>
              <a:ext uri="{FF2B5EF4-FFF2-40B4-BE49-F238E27FC236}">
                <a16:creationId xmlns:a16="http://schemas.microsoft.com/office/drawing/2014/main" id="{29FC2EFA-83F8-D7CC-D295-1F67464DFBFE}"/>
              </a:ext>
            </a:extLst>
          </p:cNvPr>
          <p:cNvSpPr>
            <a:spLocks noGrp="1"/>
          </p:cNvSpPr>
          <p:nvPr>
            <p:ph type="title"/>
          </p:nvPr>
        </p:nvSpPr>
        <p:spPr>
          <a:xfrm>
            <a:off x="1287780" y="1203960"/>
            <a:ext cx="9768840" cy="799148"/>
          </a:xfrm>
        </p:spPr>
        <p:txBody>
          <a:bodyPr/>
          <a:lstStyle/>
          <a:p>
            <a:r>
              <a:rPr lang="en-GB" dirty="0"/>
              <a:t>Click to edit Master title style</a:t>
            </a:r>
            <a:endParaRPr lang="en-US" dirty="0"/>
          </a:p>
        </p:txBody>
      </p:sp>
    </p:spTree>
    <p:extLst>
      <p:ext uri="{BB962C8B-B14F-4D97-AF65-F5344CB8AC3E}">
        <p14:creationId xmlns:p14="http://schemas.microsoft.com/office/powerpoint/2010/main" val="337863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ssion 0">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dirty="0">
                <a:solidFill>
                  <a:srgbClr val="4CA0C2"/>
                </a:solidFill>
                <a:latin typeface="Outfit" pitchFamily="2" charset="0"/>
              </a:rPr>
              <a:t>Session 0</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dirty="0">
                <a:effectLst/>
                <a:latin typeface="Outfit" pitchFamily="2" charset="0"/>
              </a:rPr>
              <a:t>Introduction</a:t>
            </a:r>
            <a:endParaRPr lang="en-GB" sz="8400" dirty="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7" name="Picture 6" descr="A white rectangular frame with a green border&#10;&#10;Description automatically generated">
            <a:extLst>
              <a:ext uri="{FF2B5EF4-FFF2-40B4-BE49-F238E27FC236}">
                <a16:creationId xmlns:a16="http://schemas.microsoft.com/office/drawing/2014/main" id="{4BC52DD9-21D1-5CAF-DB9A-7BA89DC9933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circle with a white outline of a book&#10;&#10;Description automatically generated">
            <a:extLst>
              <a:ext uri="{FF2B5EF4-FFF2-40B4-BE49-F238E27FC236}">
                <a16:creationId xmlns:a16="http://schemas.microsoft.com/office/drawing/2014/main" id="{1078D85A-3DEB-9815-6B26-73CA217D5AF2}"/>
              </a:ext>
            </a:extLst>
          </p:cNvPr>
          <p:cNvPicPr>
            <a:picLocks noChangeAspect="1"/>
          </p:cNvPicPr>
          <p:nvPr userDrawn="1"/>
        </p:nvPicPr>
        <p:blipFill>
          <a:blip r:embed="rId3"/>
          <a:stretch>
            <a:fillRect/>
          </a:stretch>
        </p:blipFill>
        <p:spPr>
          <a:xfrm>
            <a:off x="1279164" y="1193318"/>
            <a:ext cx="1584000" cy="1584000"/>
          </a:xfrm>
          <a:prstGeom prst="rect">
            <a:avLst/>
          </a:prstGeom>
        </p:spPr>
      </p:pic>
      <p:sp>
        <p:nvSpPr>
          <p:cNvPr id="2" name="TextBox 1">
            <a:extLst>
              <a:ext uri="{FF2B5EF4-FFF2-40B4-BE49-F238E27FC236}">
                <a16:creationId xmlns:a16="http://schemas.microsoft.com/office/drawing/2014/main" id="{DAE6220D-7203-487B-4630-915502E9F83C}"/>
              </a:ext>
            </a:extLst>
          </p:cNvPr>
          <p:cNvSpPr txBox="1"/>
          <p:nvPr userDrawn="1"/>
        </p:nvSpPr>
        <p:spPr>
          <a:xfrm>
            <a:off x="3156202" y="1200488"/>
            <a:ext cx="4937234" cy="784830"/>
          </a:xfrm>
          <a:prstGeom prst="rect">
            <a:avLst/>
          </a:prstGeom>
          <a:noFill/>
        </p:spPr>
        <p:txBody>
          <a:bodyPr wrap="square" rtlCol="0">
            <a:spAutoFit/>
          </a:bodyPr>
          <a:lstStyle/>
          <a:p>
            <a:pPr algn="l"/>
            <a:r>
              <a:rPr lang="en-US" sz="4500" b="1" i="0" dirty="0">
                <a:solidFill>
                  <a:srgbClr val="93BAA6"/>
                </a:solidFill>
                <a:latin typeface="Outfit" pitchFamily="2" charset="0"/>
              </a:rPr>
              <a:t>Bible verse</a:t>
            </a:r>
          </a:p>
        </p:txBody>
      </p:sp>
      <p:sp>
        <p:nvSpPr>
          <p:cNvPr id="5" name="Title 1">
            <a:extLst>
              <a:ext uri="{FF2B5EF4-FFF2-40B4-BE49-F238E27FC236}">
                <a16:creationId xmlns:a16="http://schemas.microsoft.com/office/drawing/2014/main" id="{289A1C58-D3FF-7B07-547F-1EAB607E4148}"/>
              </a:ext>
            </a:extLst>
          </p:cNvPr>
          <p:cNvSpPr>
            <a:spLocks noGrp="1"/>
          </p:cNvSpPr>
          <p:nvPr>
            <p:ph type="title" hasCustomPrompt="1"/>
          </p:nvPr>
        </p:nvSpPr>
        <p:spPr>
          <a:xfrm>
            <a:off x="3156202" y="1908218"/>
            <a:ext cx="4654297" cy="784830"/>
          </a:xfrm>
        </p:spPr>
        <p:txBody>
          <a:bodyPr>
            <a:noAutofit/>
          </a:bodyPr>
          <a:lstStyle>
            <a:lvl1pPr algn="l">
              <a:defRPr sz="4500">
                <a:solidFill>
                  <a:srgbClr val="549E80"/>
                </a:solidFill>
              </a:defRPr>
            </a:lvl1pPr>
          </a:lstStyle>
          <a:p>
            <a:r>
              <a:rPr lang="en-GB" dirty="0"/>
              <a:t>Add Bible verse</a:t>
            </a:r>
            <a:endParaRPr lang="en-US" dirty="0"/>
          </a:p>
        </p:txBody>
      </p:sp>
      <p:sp>
        <p:nvSpPr>
          <p:cNvPr id="8" name="Text Placeholder 7">
            <a:extLst>
              <a:ext uri="{FF2B5EF4-FFF2-40B4-BE49-F238E27FC236}">
                <a16:creationId xmlns:a16="http://schemas.microsoft.com/office/drawing/2014/main" id="{E87C6F3F-A133-B5A8-CBBD-074DA7C1AF33}"/>
              </a:ext>
            </a:extLst>
          </p:cNvPr>
          <p:cNvSpPr>
            <a:spLocks noGrp="1"/>
          </p:cNvSpPr>
          <p:nvPr>
            <p:ph type="body" sz="quarter" idx="10" hasCustomPrompt="1"/>
          </p:nvPr>
        </p:nvSpPr>
        <p:spPr>
          <a:xfrm>
            <a:off x="3155950" y="3035300"/>
            <a:ext cx="7597394" cy="2469388"/>
          </a:xfrm>
        </p:spPr>
        <p:txBody>
          <a:bodyPr>
            <a:noAutofit/>
          </a:bodyPr>
          <a:lstStyle>
            <a:lvl1pPr marL="0" indent="0">
              <a:buNone/>
              <a:defRPr sz="35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bible verse</a:t>
            </a:r>
            <a:endParaRPr lang="en-US" dirty="0"/>
          </a:p>
        </p:txBody>
      </p:sp>
    </p:spTree>
    <p:extLst>
      <p:ext uri="{BB962C8B-B14F-4D97-AF65-F5344CB8AC3E}">
        <p14:creationId xmlns:p14="http://schemas.microsoft.com/office/powerpoint/2010/main" val="4129681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11" name="Picture 10" descr="A blue rectangle with white border&#10;&#10;Description automatically generated">
            <a:extLst>
              <a:ext uri="{FF2B5EF4-FFF2-40B4-BE49-F238E27FC236}">
                <a16:creationId xmlns:a16="http://schemas.microsoft.com/office/drawing/2014/main" id="{BC1AAF95-084F-9635-A402-68D06992E6C1}"/>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dirty="0"/>
              <a:t>Activity name</a:t>
            </a:r>
            <a:endParaRPr lang="en-US" dirty="0"/>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 Content">
    <p:spTree>
      <p:nvGrpSpPr>
        <p:cNvPr id="1" name=""/>
        <p:cNvGrpSpPr/>
        <p:nvPr/>
      </p:nvGrpSpPr>
      <p:grpSpPr>
        <a:xfrm>
          <a:off x="0" y="0"/>
          <a:ext cx="0" cy="0"/>
          <a:chOff x="0" y="0"/>
          <a:chExt cx="0" cy="0"/>
        </a:xfrm>
      </p:grpSpPr>
      <p:pic>
        <p:nvPicPr>
          <p:cNvPr id="7" name="Picture 6" descr="A white rectangular object with blue edges&#10;&#10;Description automatically generated">
            <a:extLst>
              <a:ext uri="{FF2B5EF4-FFF2-40B4-BE49-F238E27FC236}">
                <a16:creationId xmlns:a16="http://schemas.microsoft.com/office/drawing/2014/main" id="{A0CA28B1-AB10-CAA4-78F5-99AE2C1A39C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2">
            <a:extLst>
              <a:ext uri="{FF2B5EF4-FFF2-40B4-BE49-F238E27FC236}">
                <a16:creationId xmlns:a16="http://schemas.microsoft.com/office/drawing/2014/main" id="{4FA1214D-FC9C-D2D8-9AFD-18E1F228AACD}"/>
              </a:ext>
            </a:extLst>
          </p:cNvPr>
          <p:cNvSpPr>
            <a:spLocks noGrp="1"/>
          </p:cNvSpPr>
          <p:nvPr>
            <p:ph type="body" sz="quarter" idx="10"/>
          </p:nvPr>
        </p:nvSpPr>
        <p:spPr>
          <a:xfrm>
            <a:off x="1287780" y="2247583"/>
            <a:ext cx="9715500" cy="3215957"/>
          </a:xfrm>
        </p:spPr>
        <p:txBody>
          <a:bodyPr/>
          <a:lstStyle>
            <a:lvl1pPr marL="457200" indent="-457200">
              <a:lnSpc>
                <a:spcPct val="120000"/>
              </a:lnSpc>
              <a:buClr>
                <a:srgbClr val="00628C"/>
              </a:buClr>
              <a:buFont typeface="Arial" panose="020B0604020202020204" pitchFamily="34" charset="0"/>
              <a:buChar char="•"/>
              <a:defRPr/>
            </a:lvl1pPr>
            <a:lvl2pPr>
              <a:lnSpc>
                <a:spcPct val="120000"/>
              </a:lnSpc>
              <a:buClr>
                <a:srgbClr val="00628C"/>
              </a:buClr>
              <a:defRPr/>
            </a:lvl2pPr>
            <a:lvl3pPr>
              <a:lnSpc>
                <a:spcPct val="120000"/>
              </a:lnSpc>
              <a:buClr>
                <a:srgbClr val="00628C"/>
              </a:buClr>
              <a:defRPr/>
            </a:lvl3pPr>
            <a:lvl4pPr>
              <a:lnSpc>
                <a:spcPct val="120000"/>
              </a:lnSpc>
              <a:buClr>
                <a:srgbClr val="00628C"/>
              </a:buClr>
              <a:defRPr/>
            </a:lvl4pPr>
            <a:lvl5pPr>
              <a:lnSpc>
                <a:spcPct val="120000"/>
              </a:lnSpc>
              <a:buClr>
                <a:srgbClr val="00628C"/>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5">
            <a:extLst>
              <a:ext uri="{FF2B5EF4-FFF2-40B4-BE49-F238E27FC236}">
                <a16:creationId xmlns:a16="http://schemas.microsoft.com/office/drawing/2014/main" id="{8D772C27-34DE-7162-D951-0C25B8215A61}"/>
              </a:ext>
            </a:extLst>
          </p:cNvPr>
          <p:cNvSpPr>
            <a:spLocks noGrp="1"/>
          </p:cNvSpPr>
          <p:nvPr>
            <p:ph type="title"/>
          </p:nvPr>
        </p:nvSpPr>
        <p:spPr>
          <a:xfrm>
            <a:off x="1287780" y="1203960"/>
            <a:ext cx="9768840" cy="799148"/>
          </a:xfrm>
        </p:spPr>
        <p:txBody>
          <a:bodyPr/>
          <a:lstStyle/>
          <a:p>
            <a:r>
              <a:rPr lang="en-GB" dirty="0"/>
              <a:t>Click to edit Master title style</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 Title">
    <p:spTree>
      <p:nvGrpSpPr>
        <p:cNvPr id="1" name=""/>
        <p:cNvGrpSpPr/>
        <p:nvPr/>
      </p:nvGrpSpPr>
      <p:grpSpPr>
        <a:xfrm>
          <a:off x="0" y="0"/>
          <a:ext cx="0" cy="0"/>
          <a:chOff x="0" y="0"/>
          <a:chExt cx="0" cy="0"/>
        </a:xfrm>
      </p:grpSpPr>
      <p:pic>
        <p:nvPicPr>
          <p:cNvPr id="6" name="Picture 5" descr="A blue rectangle with white border&#10;&#10;Description automatically generated">
            <a:extLst>
              <a:ext uri="{FF2B5EF4-FFF2-40B4-BE49-F238E27FC236}">
                <a16:creationId xmlns:a16="http://schemas.microsoft.com/office/drawing/2014/main" id="{A9B43A59-34CC-287A-E015-CF438ADF9184}"/>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 - Vision Board">
    <p:spTree>
      <p:nvGrpSpPr>
        <p:cNvPr id="1" name=""/>
        <p:cNvGrpSpPr/>
        <p:nvPr/>
      </p:nvGrpSpPr>
      <p:grpSpPr>
        <a:xfrm>
          <a:off x="0" y="0"/>
          <a:ext cx="0" cy="0"/>
          <a:chOff x="0" y="0"/>
          <a:chExt cx="0" cy="0"/>
        </a:xfrm>
      </p:grpSpPr>
      <p:pic>
        <p:nvPicPr>
          <p:cNvPr id="7" name="Picture 6" descr="A red rectangular object with a white border&#10;&#10;Description automatically generated">
            <a:extLst>
              <a:ext uri="{FF2B5EF4-FFF2-40B4-BE49-F238E27FC236}">
                <a16:creationId xmlns:a16="http://schemas.microsoft.com/office/drawing/2014/main" id="{F3860162-C81A-2D79-24DD-A2D1ABBBCF56}"/>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9" name="Picture 8" descr="A red and white circle with a push pin&#10;&#10;Description automatically generated">
            <a:extLst>
              <a:ext uri="{FF2B5EF4-FFF2-40B4-BE49-F238E27FC236}">
                <a16:creationId xmlns:a16="http://schemas.microsoft.com/office/drawing/2014/main" id="{2378C10E-BF99-7103-00C7-15E283C17F17}"/>
              </a:ext>
            </a:extLst>
          </p:cNvPr>
          <p:cNvPicPr>
            <a:picLocks noChangeAspect="1"/>
          </p:cNvPicPr>
          <p:nvPr userDrawn="1"/>
        </p:nvPicPr>
        <p:blipFill>
          <a:blip r:embed="rId3"/>
          <a:stretch>
            <a:fillRect/>
          </a:stretch>
        </p:blipFill>
        <p:spPr>
          <a:xfrm>
            <a:off x="5303999" y="1298371"/>
            <a:ext cx="1584000" cy="1584000"/>
          </a:xfrm>
          <a:prstGeom prst="rect">
            <a:avLst/>
          </a:prstGeom>
        </p:spPr>
      </p:pic>
      <p:sp>
        <p:nvSpPr>
          <p:cNvPr id="4" name="Text Placeholder 3">
            <a:extLst>
              <a:ext uri="{FF2B5EF4-FFF2-40B4-BE49-F238E27FC236}">
                <a16:creationId xmlns:a16="http://schemas.microsoft.com/office/drawing/2014/main" id="{8B9F77B4-0D53-4B83-9C66-34E6BBBD208C}"/>
              </a:ext>
            </a:extLst>
          </p:cNvPr>
          <p:cNvSpPr>
            <a:spLocks noGrp="1"/>
          </p:cNvSpPr>
          <p:nvPr>
            <p:ph type="body" sz="quarter" idx="10"/>
          </p:nvPr>
        </p:nvSpPr>
        <p:spPr>
          <a:xfrm>
            <a:off x="1536700" y="4244676"/>
            <a:ext cx="9134475" cy="1188021"/>
          </a:xfrm>
        </p:spPr>
        <p:txBody>
          <a:bodyPr/>
          <a:lstStyle>
            <a:lvl1pPr marL="0" indent="0" algn="ctr">
              <a:buNone/>
              <a:defRPr b="1">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GB" dirty="0"/>
              <a:t>Click to edit Master text styles</a:t>
            </a:r>
            <a:endParaRPr lang="en-US" dirty="0"/>
          </a:p>
        </p:txBody>
      </p:sp>
      <p:sp>
        <p:nvSpPr>
          <p:cNvPr id="5" name="TextBox 4">
            <a:extLst>
              <a:ext uri="{FF2B5EF4-FFF2-40B4-BE49-F238E27FC236}">
                <a16:creationId xmlns:a16="http://schemas.microsoft.com/office/drawing/2014/main" id="{68C73D31-C29F-479C-15FB-1757928AD277}"/>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chemeClr val="bg1"/>
                </a:solidFill>
                <a:latin typeface="Outfit" pitchFamily="2" charset="0"/>
              </a:rPr>
              <a:t>Vision board</a:t>
            </a:r>
          </a:p>
        </p:txBody>
      </p:sp>
    </p:spTree>
    <p:extLst>
      <p:ext uri="{BB962C8B-B14F-4D97-AF65-F5344CB8AC3E}">
        <p14:creationId xmlns:p14="http://schemas.microsoft.com/office/powerpoint/2010/main" val="4047322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d - Content">
    <p:spTree>
      <p:nvGrpSpPr>
        <p:cNvPr id="1" name=""/>
        <p:cNvGrpSpPr/>
        <p:nvPr/>
      </p:nvGrpSpPr>
      <p:grpSpPr>
        <a:xfrm>
          <a:off x="0" y="0"/>
          <a:ext cx="0" cy="0"/>
          <a:chOff x="0" y="0"/>
          <a:chExt cx="0" cy="0"/>
        </a:xfrm>
      </p:grpSpPr>
      <p:pic>
        <p:nvPicPr>
          <p:cNvPr id="7" name="Picture 6" descr="A white rectangular object with red border&#10;&#10;Description automatically generated">
            <a:extLst>
              <a:ext uri="{FF2B5EF4-FFF2-40B4-BE49-F238E27FC236}">
                <a16:creationId xmlns:a16="http://schemas.microsoft.com/office/drawing/2014/main" id="{E0A82A5B-7A44-1935-9039-162BD7EDEC6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 Placeholder 2">
            <a:extLst>
              <a:ext uri="{FF2B5EF4-FFF2-40B4-BE49-F238E27FC236}">
                <a16:creationId xmlns:a16="http://schemas.microsoft.com/office/drawing/2014/main" id="{9C5501FA-E8D7-12A0-F334-8DC9EAE7958D}"/>
              </a:ext>
            </a:extLst>
          </p:cNvPr>
          <p:cNvSpPr>
            <a:spLocks noGrp="1"/>
          </p:cNvSpPr>
          <p:nvPr>
            <p:ph type="body" sz="quarter" idx="10"/>
          </p:nvPr>
        </p:nvSpPr>
        <p:spPr>
          <a:xfrm>
            <a:off x="1287780" y="2247583"/>
            <a:ext cx="9715500" cy="3215957"/>
          </a:xfrm>
        </p:spPr>
        <p:txBody>
          <a:bodyPr/>
          <a:lstStyle>
            <a:lvl1pPr marL="457200" indent="-457200">
              <a:lnSpc>
                <a:spcPct val="120000"/>
              </a:lnSpc>
              <a:buClr>
                <a:srgbClr val="A72327"/>
              </a:buClr>
              <a:buFont typeface="Arial" panose="020B0604020202020204" pitchFamily="34" charset="0"/>
              <a:buChar char="•"/>
              <a:defRPr/>
            </a:lvl1pPr>
            <a:lvl2pPr>
              <a:lnSpc>
                <a:spcPct val="120000"/>
              </a:lnSpc>
              <a:buClr>
                <a:srgbClr val="A72327"/>
              </a:buClr>
              <a:defRPr/>
            </a:lvl2pPr>
            <a:lvl3pPr>
              <a:lnSpc>
                <a:spcPct val="120000"/>
              </a:lnSpc>
              <a:buClr>
                <a:srgbClr val="A72327"/>
              </a:buClr>
              <a:defRPr/>
            </a:lvl3pPr>
            <a:lvl4pPr>
              <a:lnSpc>
                <a:spcPct val="120000"/>
              </a:lnSpc>
              <a:buClr>
                <a:srgbClr val="A72327"/>
              </a:buClr>
              <a:defRPr/>
            </a:lvl4pPr>
            <a:lvl5pPr>
              <a:lnSpc>
                <a:spcPct val="120000"/>
              </a:lnSpc>
              <a:buClr>
                <a:srgbClr val="A72327"/>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5">
            <a:extLst>
              <a:ext uri="{FF2B5EF4-FFF2-40B4-BE49-F238E27FC236}">
                <a16:creationId xmlns:a16="http://schemas.microsoft.com/office/drawing/2014/main" id="{2D5B604E-F481-63A3-E4D3-1065FCC32DBD}"/>
              </a:ext>
            </a:extLst>
          </p:cNvPr>
          <p:cNvSpPr>
            <a:spLocks noGrp="1"/>
          </p:cNvSpPr>
          <p:nvPr>
            <p:ph type="title"/>
          </p:nvPr>
        </p:nvSpPr>
        <p:spPr>
          <a:xfrm>
            <a:off x="1287780" y="1203960"/>
            <a:ext cx="9768840" cy="799148"/>
          </a:xfrm>
        </p:spPr>
        <p:txBody>
          <a:bodyPr/>
          <a:lstStyle/>
          <a:p>
            <a:r>
              <a:rPr lang="en-GB" dirty="0"/>
              <a:t>Click to edit Master title style</a:t>
            </a:r>
            <a:endParaRPr lang="en-US" dirty="0"/>
          </a:p>
        </p:txBody>
      </p:sp>
    </p:spTree>
    <p:extLst>
      <p:ext uri="{BB962C8B-B14F-4D97-AF65-F5344CB8AC3E}">
        <p14:creationId xmlns:p14="http://schemas.microsoft.com/office/powerpoint/2010/main" val="1945099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d - Title">
    <p:spTree>
      <p:nvGrpSpPr>
        <p:cNvPr id="1" name=""/>
        <p:cNvGrpSpPr/>
        <p:nvPr/>
      </p:nvGrpSpPr>
      <p:grpSpPr>
        <a:xfrm>
          <a:off x="0" y="0"/>
          <a:ext cx="0" cy="0"/>
          <a:chOff x="0" y="0"/>
          <a:chExt cx="0" cy="0"/>
        </a:xfrm>
      </p:grpSpPr>
      <p:pic>
        <p:nvPicPr>
          <p:cNvPr id="6" name="Picture 5" descr="A red rectangular object with a white border&#10;&#10;Description automatically generated">
            <a:extLst>
              <a:ext uri="{FF2B5EF4-FFF2-40B4-BE49-F238E27FC236}">
                <a16:creationId xmlns:a16="http://schemas.microsoft.com/office/drawing/2014/main" id="{C2D888E2-E1EB-FF35-5D2E-5300E82266D0}"/>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587305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d - Prayer">
    <p:spTree>
      <p:nvGrpSpPr>
        <p:cNvPr id="1" name=""/>
        <p:cNvGrpSpPr/>
        <p:nvPr/>
      </p:nvGrpSpPr>
      <p:grpSpPr>
        <a:xfrm>
          <a:off x="0" y="0"/>
          <a:ext cx="0" cy="0"/>
          <a:chOff x="0" y="0"/>
          <a:chExt cx="0" cy="0"/>
        </a:xfrm>
      </p:grpSpPr>
      <p:pic>
        <p:nvPicPr>
          <p:cNvPr id="7" name="Picture 6" descr="A white rectangular object with red border&#10;&#10;Description automatically generated">
            <a:extLst>
              <a:ext uri="{FF2B5EF4-FFF2-40B4-BE49-F238E27FC236}">
                <a16:creationId xmlns:a16="http://schemas.microsoft.com/office/drawing/2014/main" id="{E0A82A5B-7A44-1935-9039-162BD7EDEC6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red circle with white hands in prayer&#10;&#10;Description automatically generated">
            <a:extLst>
              <a:ext uri="{FF2B5EF4-FFF2-40B4-BE49-F238E27FC236}">
                <a16:creationId xmlns:a16="http://schemas.microsoft.com/office/drawing/2014/main" id="{689807BF-2DAC-4A30-4FE1-AB6007852E90}"/>
              </a:ext>
            </a:extLst>
          </p:cNvPr>
          <p:cNvPicPr>
            <a:picLocks noChangeAspect="1"/>
          </p:cNvPicPr>
          <p:nvPr userDrawn="1"/>
        </p:nvPicPr>
        <p:blipFill>
          <a:blip r:embed="rId3"/>
          <a:stretch>
            <a:fillRect/>
          </a:stretch>
        </p:blipFill>
        <p:spPr>
          <a:xfrm>
            <a:off x="1279164" y="1193318"/>
            <a:ext cx="1584000" cy="1584000"/>
          </a:xfrm>
          <a:prstGeom prst="rect">
            <a:avLst/>
          </a:prstGeom>
        </p:spPr>
      </p:pic>
      <p:sp>
        <p:nvSpPr>
          <p:cNvPr id="2" name="Title 1">
            <a:extLst>
              <a:ext uri="{FF2B5EF4-FFF2-40B4-BE49-F238E27FC236}">
                <a16:creationId xmlns:a16="http://schemas.microsoft.com/office/drawing/2014/main" id="{86DA7B4B-C428-2FC9-C155-10684C88AD94}"/>
              </a:ext>
            </a:extLst>
          </p:cNvPr>
          <p:cNvSpPr>
            <a:spLocks noGrp="1"/>
          </p:cNvSpPr>
          <p:nvPr>
            <p:ph type="title" hasCustomPrompt="1"/>
          </p:nvPr>
        </p:nvSpPr>
        <p:spPr>
          <a:xfrm>
            <a:off x="3073906" y="1551602"/>
            <a:ext cx="5887214" cy="869100"/>
          </a:xfrm>
        </p:spPr>
        <p:txBody>
          <a:bodyPr>
            <a:noAutofit/>
          </a:bodyPr>
          <a:lstStyle>
            <a:lvl1pPr algn="l">
              <a:defRPr sz="4500">
                <a:solidFill>
                  <a:srgbClr val="A72327"/>
                </a:solidFill>
              </a:defRPr>
            </a:lvl1pPr>
          </a:lstStyle>
          <a:p>
            <a:r>
              <a:rPr lang="en-GB" dirty="0"/>
              <a:t>Prayer &amp; reflection</a:t>
            </a:r>
            <a:endParaRPr lang="en-US" dirty="0"/>
          </a:p>
        </p:txBody>
      </p:sp>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3575304" y="2737610"/>
            <a:ext cx="7095996" cy="2469388"/>
          </a:xfrm>
        </p:spPr>
        <p:txBody>
          <a:bodyPr>
            <a:noAutofit/>
          </a:bodyPr>
          <a:lstStyle>
            <a:lvl1pPr marL="0" indent="0">
              <a:buNone/>
              <a:defRPr sz="35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prayer</a:t>
            </a:r>
            <a:endParaRPr lang="en-US" dirty="0"/>
          </a:p>
        </p:txBody>
      </p:sp>
      <p:cxnSp>
        <p:nvCxnSpPr>
          <p:cNvPr id="8" name="Straight Connector 7">
            <a:extLst>
              <a:ext uri="{FF2B5EF4-FFF2-40B4-BE49-F238E27FC236}">
                <a16:creationId xmlns:a16="http://schemas.microsoft.com/office/drawing/2014/main" id="{AA5242DD-162B-445D-FEA8-DAA67AEC44D6}"/>
              </a:ext>
            </a:extLst>
          </p:cNvPr>
          <p:cNvCxnSpPr>
            <a:cxnSpLocks/>
          </p:cNvCxnSpPr>
          <p:nvPr userDrawn="1"/>
        </p:nvCxnSpPr>
        <p:spPr>
          <a:xfrm flipH="1">
            <a:off x="3073906" y="2737610"/>
            <a:ext cx="10451" cy="2469388"/>
          </a:xfrm>
          <a:prstGeom prst="line">
            <a:avLst/>
          </a:prstGeom>
          <a:ln w="76200">
            <a:solidFill>
              <a:srgbClr val="A723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274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d - Prayer Overflow">
    <p:spTree>
      <p:nvGrpSpPr>
        <p:cNvPr id="1" name=""/>
        <p:cNvGrpSpPr/>
        <p:nvPr/>
      </p:nvGrpSpPr>
      <p:grpSpPr>
        <a:xfrm>
          <a:off x="0" y="0"/>
          <a:ext cx="0" cy="0"/>
          <a:chOff x="0" y="0"/>
          <a:chExt cx="0" cy="0"/>
        </a:xfrm>
      </p:grpSpPr>
      <p:pic>
        <p:nvPicPr>
          <p:cNvPr id="6" name="Picture 5" descr="A white rectangular object with red border&#10;&#10;Description automatically generated">
            <a:extLst>
              <a:ext uri="{FF2B5EF4-FFF2-40B4-BE49-F238E27FC236}">
                <a16:creationId xmlns:a16="http://schemas.microsoft.com/office/drawing/2014/main" id="{9E9C5069-D6D6-E397-2753-7186AB836B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86992083-FEB3-5462-FD97-54EE70463A38}"/>
              </a:ext>
            </a:extLst>
          </p:cNvPr>
          <p:cNvSpPr>
            <a:spLocks noGrp="1"/>
          </p:cNvSpPr>
          <p:nvPr>
            <p:ph type="body" sz="quarter" idx="10" hasCustomPrompt="1"/>
          </p:nvPr>
        </p:nvSpPr>
        <p:spPr>
          <a:xfrm>
            <a:off x="3575304" y="1252728"/>
            <a:ext cx="7095996" cy="2469388"/>
          </a:xfrm>
        </p:spPr>
        <p:txBody>
          <a:bodyPr>
            <a:noAutofit/>
          </a:bodyPr>
          <a:lstStyle>
            <a:lvl1pPr marL="0" indent="0">
              <a:buNone/>
              <a:defRPr sz="35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prayer</a:t>
            </a:r>
            <a:endParaRPr lang="en-US" dirty="0"/>
          </a:p>
        </p:txBody>
      </p:sp>
      <p:cxnSp>
        <p:nvCxnSpPr>
          <p:cNvPr id="10" name="Straight Connector 9">
            <a:extLst>
              <a:ext uri="{FF2B5EF4-FFF2-40B4-BE49-F238E27FC236}">
                <a16:creationId xmlns:a16="http://schemas.microsoft.com/office/drawing/2014/main" id="{1051C190-6549-3249-5B0F-2CFF19951BDD}"/>
              </a:ext>
            </a:extLst>
          </p:cNvPr>
          <p:cNvCxnSpPr>
            <a:cxnSpLocks/>
          </p:cNvCxnSpPr>
          <p:nvPr userDrawn="1"/>
        </p:nvCxnSpPr>
        <p:spPr>
          <a:xfrm>
            <a:off x="3073906" y="1252728"/>
            <a:ext cx="0" cy="4288536"/>
          </a:xfrm>
          <a:prstGeom prst="line">
            <a:avLst/>
          </a:prstGeom>
          <a:ln w="76200">
            <a:solidFill>
              <a:srgbClr val="A723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008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dirty="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dirty="0">
                <a:solidFill>
                  <a:srgbClr val="A72327"/>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dirty="0">
                <a:effectLst/>
                <a:latin typeface="Outfit" pitchFamily="2" charset="0"/>
              </a:rPr>
              <a:t>The Big Picture</a:t>
            </a:r>
            <a:endParaRPr lang="en-GB" sz="8400" dirty="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Habits">
    <p:spTree>
      <p:nvGrpSpPr>
        <p:cNvPr id="1" name=""/>
        <p:cNvGrpSpPr/>
        <p:nvPr/>
      </p:nvGrpSpPr>
      <p:grpSpPr>
        <a:xfrm>
          <a:off x="0" y="0"/>
          <a:ext cx="0" cy="0"/>
          <a:chOff x="0" y="0"/>
          <a:chExt cx="0" cy="0"/>
        </a:xfrm>
      </p:grpSpPr>
      <p:pic>
        <p:nvPicPr>
          <p:cNvPr id="8" name="Picture 7" descr="A white rectangle with blue lines&#10;&#10;Description automatically generated">
            <a:extLst>
              <a:ext uri="{FF2B5EF4-FFF2-40B4-BE49-F238E27FC236}">
                <a16:creationId xmlns:a16="http://schemas.microsoft.com/office/drawing/2014/main" id="{B60908C5-FDF8-F577-D76C-B624595245C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B10A064-D436-5347-0048-AC92F8138A73}"/>
              </a:ext>
            </a:extLst>
          </p:cNvPr>
          <p:cNvSpPr>
            <a:spLocks noGrp="1"/>
          </p:cNvSpPr>
          <p:nvPr>
            <p:ph type="title"/>
          </p:nvPr>
        </p:nvSpPr>
        <p:spPr>
          <a:xfrm>
            <a:off x="1444752" y="365125"/>
            <a:ext cx="9317736" cy="1143635"/>
          </a:xfrm>
        </p:spPr>
        <p:txBody>
          <a:bodyPr/>
          <a:lstStyle>
            <a:lvl1pPr algn="ctr">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18E3A4E-FEB1-D1DC-9A7F-E28260EE17D0}"/>
              </a:ext>
            </a:extLst>
          </p:cNvPr>
          <p:cNvSpPr>
            <a:spLocks noGrp="1"/>
          </p:cNvSpPr>
          <p:nvPr>
            <p:ph type="body" sz="quarter" idx="10"/>
          </p:nvPr>
        </p:nvSpPr>
        <p:spPr>
          <a:xfrm>
            <a:off x="1965960" y="2055813"/>
            <a:ext cx="8284464" cy="3215957"/>
          </a:xfrm>
        </p:spPr>
        <p:txBody>
          <a:bodyPr/>
          <a:lstStyle>
            <a:lvl1pPr marL="0" indent="0" algn="ctr">
              <a:lnSpc>
                <a:spcPct val="120000"/>
              </a:lnSpc>
              <a:buClr>
                <a:srgbClr val="4BA0C1"/>
              </a:buClr>
              <a:buFont typeface="Arial" panose="020B0604020202020204" pitchFamily="34" charset="0"/>
              <a:buNone/>
              <a:defRPr/>
            </a:lvl1pPr>
            <a:lvl2pPr marL="457200" indent="0" algn="ctr">
              <a:lnSpc>
                <a:spcPct val="120000"/>
              </a:lnSpc>
              <a:buClr>
                <a:srgbClr val="4BA0C1"/>
              </a:buClr>
              <a:buNone/>
              <a:defRPr/>
            </a:lvl2pPr>
            <a:lvl3pPr marL="914400" indent="0" algn="ctr">
              <a:lnSpc>
                <a:spcPct val="120000"/>
              </a:lnSpc>
              <a:buClr>
                <a:srgbClr val="4BA0C1"/>
              </a:buClr>
              <a:buNone/>
              <a:defRPr/>
            </a:lvl3pPr>
            <a:lvl4pPr marL="1371600" indent="0" algn="ctr">
              <a:lnSpc>
                <a:spcPct val="120000"/>
              </a:lnSpc>
              <a:buClr>
                <a:srgbClr val="4BA0C1"/>
              </a:buClr>
              <a:buNone/>
              <a:defRPr/>
            </a:lvl4pPr>
            <a:lvl5pPr marL="1828800" indent="0" algn="ctr">
              <a:lnSpc>
                <a:spcPct val="120000"/>
              </a:lnSpc>
              <a:buClr>
                <a:srgbClr val="4BA0C1"/>
              </a:buClr>
              <a:buNone/>
              <a:defRPr/>
            </a:lvl5pPr>
          </a:lstStyle>
          <a:p>
            <a:pPr lvl="0"/>
            <a:r>
              <a:rPr lang="en-GB" dirty="0"/>
              <a:t>Click to edit Master text styles</a:t>
            </a:r>
          </a:p>
        </p:txBody>
      </p:sp>
    </p:spTree>
    <p:extLst>
      <p:ext uri="{BB962C8B-B14F-4D97-AF65-F5344CB8AC3E}">
        <p14:creationId xmlns:p14="http://schemas.microsoft.com/office/powerpoint/2010/main" val="4177064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Green - Bible passage">
    <p:spTree>
      <p:nvGrpSpPr>
        <p:cNvPr id="1" name=""/>
        <p:cNvGrpSpPr/>
        <p:nvPr/>
      </p:nvGrpSpPr>
      <p:grpSpPr>
        <a:xfrm>
          <a:off x="0" y="0"/>
          <a:ext cx="0" cy="0"/>
          <a:chOff x="0" y="0"/>
          <a:chExt cx="0" cy="0"/>
        </a:xfrm>
      </p:grpSpPr>
      <p:pic>
        <p:nvPicPr>
          <p:cNvPr id="7" name="Picture 6" descr="A white rectangular frame with a green border&#10;&#10;Description automatically generated">
            <a:extLst>
              <a:ext uri="{FF2B5EF4-FFF2-40B4-BE49-F238E27FC236}">
                <a16:creationId xmlns:a16="http://schemas.microsoft.com/office/drawing/2014/main" id="{4BC52DD9-21D1-5CAF-DB9A-7BA89DC9933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circle with a white outline of a book&#10;&#10;Description automatically generated">
            <a:extLst>
              <a:ext uri="{FF2B5EF4-FFF2-40B4-BE49-F238E27FC236}">
                <a16:creationId xmlns:a16="http://schemas.microsoft.com/office/drawing/2014/main" id="{1078D85A-3DEB-9815-6B26-73CA217D5AF2}"/>
              </a:ext>
            </a:extLst>
          </p:cNvPr>
          <p:cNvPicPr>
            <a:picLocks noChangeAspect="1"/>
          </p:cNvPicPr>
          <p:nvPr userDrawn="1"/>
        </p:nvPicPr>
        <p:blipFill>
          <a:blip r:embed="rId3"/>
          <a:stretch>
            <a:fillRect/>
          </a:stretch>
        </p:blipFill>
        <p:spPr>
          <a:xfrm>
            <a:off x="1279164" y="1193318"/>
            <a:ext cx="1584000" cy="1584000"/>
          </a:xfrm>
          <a:prstGeom prst="rect">
            <a:avLst/>
          </a:prstGeom>
        </p:spPr>
      </p:pic>
      <p:sp>
        <p:nvSpPr>
          <p:cNvPr id="2" name="TextBox 1">
            <a:extLst>
              <a:ext uri="{FF2B5EF4-FFF2-40B4-BE49-F238E27FC236}">
                <a16:creationId xmlns:a16="http://schemas.microsoft.com/office/drawing/2014/main" id="{DAE6220D-7203-487B-4630-915502E9F83C}"/>
              </a:ext>
            </a:extLst>
          </p:cNvPr>
          <p:cNvSpPr txBox="1"/>
          <p:nvPr userDrawn="1"/>
        </p:nvSpPr>
        <p:spPr>
          <a:xfrm>
            <a:off x="3156202" y="1200488"/>
            <a:ext cx="4937234" cy="784830"/>
          </a:xfrm>
          <a:prstGeom prst="rect">
            <a:avLst/>
          </a:prstGeom>
          <a:noFill/>
        </p:spPr>
        <p:txBody>
          <a:bodyPr wrap="square" rtlCol="0">
            <a:spAutoFit/>
          </a:bodyPr>
          <a:lstStyle/>
          <a:p>
            <a:pPr algn="l"/>
            <a:r>
              <a:rPr lang="en-US" sz="4500" b="1" i="0" dirty="0">
                <a:solidFill>
                  <a:srgbClr val="93BAA6"/>
                </a:solidFill>
                <a:latin typeface="Outfit" pitchFamily="2" charset="0"/>
              </a:rPr>
              <a:t>Bible passage</a:t>
            </a:r>
          </a:p>
        </p:txBody>
      </p:sp>
      <p:sp>
        <p:nvSpPr>
          <p:cNvPr id="5" name="Title 1">
            <a:extLst>
              <a:ext uri="{FF2B5EF4-FFF2-40B4-BE49-F238E27FC236}">
                <a16:creationId xmlns:a16="http://schemas.microsoft.com/office/drawing/2014/main" id="{289A1C58-D3FF-7B07-547F-1EAB607E4148}"/>
              </a:ext>
            </a:extLst>
          </p:cNvPr>
          <p:cNvSpPr>
            <a:spLocks noGrp="1"/>
          </p:cNvSpPr>
          <p:nvPr>
            <p:ph type="title" hasCustomPrompt="1"/>
          </p:nvPr>
        </p:nvSpPr>
        <p:spPr>
          <a:xfrm>
            <a:off x="3156202" y="1908218"/>
            <a:ext cx="4654297" cy="784830"/>
          </a:xfrm>
        </p:spPr>
        <p:txBody>
          <a:bodyPr>
            <a:noAutofit/>
          </a:bodyPr>
          <a:lstStyle>
            <a:lvl1pPr algn="l">
              <a:defRPr sz="4500">
                <a:solidFill>
                  <a:srgbClr val="549E80"/>
                </a:solidFill>
              </a:defRPr>
            </a:lvl1pPr>
          </a:lstStyle>
          <a:p>
            <a:r>
              <a:rPr lang="en-GB" dirty="0"/>
              <a:t>Add Bible verse</a:t>
            </a:r>
            <a:endParaRPr lang="en-US" dirty="0"/>
          </a:p>
        </p:txBody>
      </p:sp>
      <p:sp>
        <p:nvSpPr>
          <p:cNvPr id="8" name="Text Placeholder 7">
            <a:extLst>
              <a:ext uri="{FF2B5EF4-FFF2-40B4-BE49-F238E27FC236}">
                <a16:creationId xmlns:a16="http://schemas.microsoft.com/office/drawing/2014/main" id="{E87C6F3F-A133-B5A8-CBBD-074DA7C1AF33}"/>
              </a:ext>
            </a:extLst>
          </p:cNvPr>
          <p:cNvSpPr>
            <a:spLocks noGrp="1"/>
          </p:cNvSpPr>
          <p:nvPr>
            <p:ph type="body" sz="quarter" idx="10" hasCustomPrompt="1"/>
          </p:nvPr>
        </p:nvSpPr>
        <p:spPr>
          <a:xfrm>
            <a:off x="3155950" y="3035300"/>
            <a:ext cx="7597394" cy="2469388"/>
          </a:xfrm>
        </p:spPr>
        <p:txBody>
          <a:bodyPr>
            <a:noAutofit/>
          </a:bodyPr>
          <a:lstStyle>
            <a:lvl1pPr marL="0" indent="0">
              <a:buNone/>
              <a:defRPr sz="35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bible verse</a:t>
            </a:r>
            <a:endParaRPr lang="en-US" dirty="0"/>
          </a:p>
        </p:txBody>
      </p:sp>
    </p:spTree>
    <p:extLst>
      <p:ext uri="{BB962C8B-B14F-4D97-AF65-F5344CB8AC3E}">
        <p14:creationId xmlns:p14="http://schemas.microsoft.com/office/powerpoint/2010/main" val="2124539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dirty="0">
                <a:solidFill>
                  <a:srgbClr val="00628C"/>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dirty="0">
                <a:effectLst/>
                <a:latin typeface="Outfit" pitchFamily="2" charset="0"/>
              </a:rPr>
              <a:t>Crossing Divides</a:t>
            </a:r>
            <a:endParaRPr lang="en-GB" sz="8400" dirty="0">
              <a:effectLst/>
              <a:latin typeface="Outfit" pitchFamily="2" charset="0"/>
            </a:endParaRPr>
          </a:p>
        </p:txBody>
      </p:sp>
    </p:spTree>
    <p:extLst>
      <p:ext uri="{BB962C8B-B14F-4D97-AF65-F5344CB8AC3E}">
        <p14:creationId xmlns:p14="http://schemas.microsoft.com/office/powerpoint/2010/main" val="4209461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dirty="0">
                <a:solidFill>
                  <a:srgbClr val="ED6921"/>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dirty="0">
                <a:effectLst/>
                <a:latin typeface="Outfit" pitchFamily="2" charset="0"/>
              </a:rPr>
              <a:t>Navigating </a:t>
            </a:r>
          </a:p>
          <a:p>
            <a:r>
              <a:rPr lang="en-GB" sz="8400" b="1" dirty="0">
                <a:effectLst/>
                <a:latin typeface="Outfit" pitchFamily="2" charset="0"/>
              </a:rPr>
              <a:t>Disagreement</a:t>
            </a:r>
            <a:endParaRPr lang="en-GB" sz="8400" dirty="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dirty="0">
                <a:solidFill>
                  <a:srgbClr val="4CA0C2"/>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400" b="1" dirty="0">
                <a:effectLst/>
                <a:latin typeface="Outfit" pitchFamily="2" charset="0"/>
              </a:rPr>
              <a:t>Pursuing Justice</a:t>
            </a:r>
            <a:endParaRPr lang="en-GB" sz="8400" dirty="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dirty="0">
                <a:solidFill>
                  <a:srgbClr val="A72327"/>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400" b="1" dirty="0">
                <a:effectLst/>
                <a:latin typeface="Outfit" pitchFamily="2" charset="0"/>
              </a:rPr>
              <a:t>Practising </a:t>
            </a:r>
            <a:br>
              <a:rPr lang="en-GB" sz="8400" b="1" dirty="0">
                <a:effectLst/>
                <a:latin typeface="Outfit" pitchFamily="2" charset="0"/>
              </a:rPr>
            </a:br>
            <a:r>
              <a:rPr lang="en-GB" sz="8400" b="1" dirty="0">
                <a:effectLst/>
                <a:latin typeface="Outfit" pitchFamily="2" charset="0"/>
              </a:rPr>
              <a:t>Forgiveness</a:t>
            </a:r>
            <a:endParaRPr lang="en-GB" sz="8400" dirty="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dirty="0">
                <a:solidFill>
                  <a:srgbClr val="00628C"/>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3970318"/>
          </a:xfrm>
          <a:prstGeom prst="rect">
            <a:avLst/>
          </a:prstGeom>
          <a:noFill/>
        </p:spPr>
        <p:txBody>
          <a:bodyPr wrap="square" rtlCol="0">
            <a:spAutoFit/>
          </a:bodyPr>
          <a:lstStyle/>
          <a:p>
            <a:r>
              <a:rPr lang="en-GB" sz="8400" b="1" dirty="0">
                <a:effectLst/>
                <a:latin typeface="Outfit" pitchFamily="2" charset="0"/>
              </a:rPr>
              <a:t>Belonging </a:t>
            </a:r>
          </a:p>
          <a:p>
            <a:r>
              <a:rPr lang="en-GB" sz="8400" b="1" dirty="0">
                <a:effectLst/>
                <a:latin typeface="Outfit" pitchFamily="2" charset="0"/>
              </a:rPr>
              <a:t>Together</a:t>
            </a:r>
            <a:endParaRPr lang="en-GB" sz="8400" dirty="0">
              <a:effectLst/>
              <a:latin typeface="Outfit" pitchFamily="2" charset="0"/>
            </a:endParaRPr>
          </a:p>
          <a:p>
            <a:endParaRPr lang="en-GB" sz="8400" dirty="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bits - Blue">
    <p:spTree>
      <p:nvGrpSpPr>
        <p:cNvPr id="1" name=""/>
        <p:cNvGrpSpPr/>
        <p:nvPr/>
      </p:nvGrpSpPr>
      <p:grpSpPr>
        <a:xfrm>
          <a:off x="0" y="0"/>
          <a:ext cx="0" cy="0"/>
          <a:chOff x="0" y="0"/>
          <a:chExt cx="0" cy="0"/>
        </a:xfrm>
      </p:grpSpPr>
      <p:pic>
        <p:nvPicPr>
          <p:cNvPr id="8" name="Picture 7" descr="A white rectangle with blue lines&#10;&#10;Description automatically generated">
            <a:extLst>
              <a:ext uri="{FF2B5EF4-FFF2-40B4-BE49-F238E27FC236}">
                <a16:creationId xmlns:a16="http://schemas.microsoft.com/office/drawing/2014/main" id="{B60908C5-FDF8-F577-D76C-B624595245C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B10A064-D436-5347-0048-AC92F8138A73}"/>
              </a:ext>
            </a:extLst>
          </p:cNvPr>
          <p:cNvSpPr>
            <a:spLocks noGrp="1"/>
          </p:cNvSpPr>
          <p:nvPr>
            <p:ph type="title"/>
          </p:nvPr>
        </p:nvSpPr>
        <p:spPr>
          <a:xfrm>
            <a:off x="1444752" y="365125"/>
            <a:ext cx="9317736" cy="1143635"/>
          </a:xfrm>
        </p:spPr>
        <p:txBody>
          <a:bodyPr/>
          <a:lstStyle>
            <a:lvl1pPr algn="ctr">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18E3A4E-FEB1-D1DC-9A7F-E28260EE17D0}"/>
              </a:ext>
            </a:extLst>
          </p:cNvPr>
          <p:cNvSpPr>
            <a:spLocks noGrp="1"/>
          </p:cNvSpPr>
          <p:nvPr>
            <p:ph type="body" sz="quarter" idx="10"/>
          </p:nvPr>
        </p:nvSpPr>
        <p:spPr>
          <a:xfrm>
            <a:off x="1965960" y="2055813"/>
            <a:ext cx="8284464" cy="3215957"/>
          </a:xfrm>
        </p:spPr>
        <p:txBody>
          <a:bodyPr/>
          <a:lstStyle>
            <a:lvl1pPr marL="0" indent="0" algn="ctr">
              <a:lnSpc>
                <a:spcPct val="120000"/>
              </a:lnSpc>
              <a:buClr>
                <a:srgbClr val="4BA0C1"/>
              </a:buClr>
              <a:buFont typeface="Arial" panose="020B0604020202020204" pitchFamily="34" charset="0"/>
              <a:buNone/>
              <a:defRPr/>
            </a:lvl1pPr>
            <a:lvl2pPr marL="457200" indent="0" algn="ctr">
              <a:lnSpc>
                <a:spcPct val="120000"/>
              </a:lnSpc>
              <a:buClr>
                <a:srgbClr val="4BA0C1"/>
              </a:buClr>
              <a:buNone/>
              <a:defRPr/>
            </a:lvl2pPr>
            <a:lvl3pPr marL="914400" indent="0" algn="ctr">
              <a:lnSpc>
                <a:spcPct val="120000"/>
              </a:lnSpc>
              <a:buClr>
                <a:srgbClr val="4BA0C1"/>
              </a:buClr>
              <a:buNone/>
              <a:defRPr/>
            </a:lvl3pPr>
            <a:lvl4pPr marL="1371600" indent="0" algn="ctr">
              <a:lnSpc>
                <a:spcPct val="120000"/>
              </a:lnSpc>
              <a:buClr>
                <a:srgbClr val="4BA0C1"/>
              </a:buClr>
              <a:buNone/>
              <a:defRPr/>
            </a:lvl4pPr>
            <a:lvl5pPr marL="1828800" indent="0" algn="ctr">
              <a:lnSpc>
                <a:spcPct val="120000"/>
              </a:lnSpc>
              <a:buClr>
                <a:srgbClr val="4BA0C1"/>
              </a:buClr>
              <a:buNone/>
              <a:defRPr/>
            </a:lvl5pPr>
          </a:lstStyle>
          <a:p>
            <a:pPr lvl="0"/>
            <a:r>
              <a:rPr lang="en-GB" dirty="0"/>
              <a:t>Click to edit Master text styles</a:t>
            </a:r>
          </a:p>
        </p:txBody>
      </p:sp>
    </p:spTree>
    <p:extLst>
      <p:ext uri="{BB962C8B-B14F-4D97-AF65-F5344CB8AC3E}">
        <p14:creationId xmlns:p14="http://schemas.microsoft.com/office/powerpoint/2010/main" val="3426223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9/6/2024</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70" r:id="rId3"/>
    <p:sldLayoutId id="2147483678" r:id="rId4"/>
    <p:sldLayoutId id="2147483673" r:id="rId5"/>
    <p:sldLayoutId id="2147483672" r:id="rId6"/>
    <p:sldLayoutId id="2147483674" r:id="rId7"/>
    <p:sldLayoutId id="2147483671" r:id="rId8"/>
    <p:sldLayoutId id="2147483650" r:id="rId9"/>
    <p:sldLayoutId id="2147483676" r:id="rId10"/>
    <p:sldLayoutId id="2147483651" r:id="rId11"/>
    <p:sldLayoutId id="2147483652" r:id="rId12"/>
    <p:sldLayoutId id="2147483658" r:id="rId13"/>
    <p:sldLayoutId id="2147483659" r:id="rId14"/>
    <p:sldLayoutId id="2147483675" r:id="rId15"/>
    <p:sldLayoutId id="2147483657" r:id="rId16"/>
    <p:sldLayoutId id="2147483655" r:id="rId17"/>
    <p:sldLayoutId id="2147483656" r:id="rId18"/>
    <p:sldLayoutId id="2147483665" r:id="rId19"/>
    <p:sldLayoutId id="2147483666" r:id="rId20"/>
    <p:sldLayoutId id="2147483653" r:id="rId21"/>
    <p:sldLayoutId id="2147483660" r:id="rId22"/>
    <p:sldLayoutId id="2147483654" r:id="rId23"/>
    <p:sldLayoutId id="2147483662" r:id="rId24"/>
    <p:sldLayoutId id="2147483663" r:id="rId25"/>
    <p:sldLayoutId id="2147483664" r:id="rId26"/>
    <p:sldLayoutId id="2147483667" r:id="rId27"/>
    <p:sldLayoutId id="2147483669" r:id="rId28"/>
    <p:sldLayoutId id="2147483668" r:id="rId29"/>
    <p:sldLayoutId id="2147483679" r:id="rId30"/>
    <p:sldLayoutId id="2147483680" r:id="rId31"/>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0.xml"/><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video" Target="https://www.youtube.com/embed/s9246LGlngs?feature=oembed" TargetMode="Externa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video" Target="https://www.youtube.com/embed/vDy1lOqJznw?feature=oembed"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144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2903-E7AC-BFF8-23C9-97B0975FD2F2}"/>
              </a:ext>
            </a:extLst>
          </p:cNvPr>
          <p:cNvSpPr>
            <a:spLocks noGrp="1"/>
          </p:cNvSpPr>
          <p:nvPr>
            <p:ph type="title"/>
          </p:nvPr>
        </p:nvSpPr>
        <p:spPr/>
        <p:txBody>
          <a:bodyPr/>
          <a:lstStyle/>
          <a:p>
            <a:r>
              <a:rPr lang="en-GB" dirty="0"/>
              <a:t>Matthew 5:9</a:t>
            </a:r>
          </a:p>
        </p:txBody>
      </p:sp>
      <p:sp>
        <p:nvSpPr>
          <p:cNvPr id="3" name="Text Placeholder 2">
            <a:extLst>
              <a:ext uri="{FF2B5EF4-FFF2-40B4-BE49-F238E27FC236}">
                <a16:creationId xmlns:a16="http://schemas.microsoft.com/office/drawing/2014/main" id="{4E5E1032-3CCF-8B43-0874-519F1FA1065A}"/>
              </a:ext>
            </a:extLst>
          </p:cNvPr>
          <p:cNvSpPr>
            <a:spLocks noGrp="1"/>
          </p:cNvSpPr>
          <p:nvPr>
            <p:ph type="body" sz="quarter" idx="10"/>
          </p:nvPr>
        </p:nvSpPr>
        <p:spPr/>
        <p:txBody>
          <a:bodyPr/>
          <a:lstStyle/>
          <a:p>
            <a:pPr>
              <a:lnSpc>
                <a:spcPct val="100000"/>
              </a:lnSpc>
            </a:pPr>
            <a:r>
              <a:rPr lang="en-GB" b="1" dirty="0"/>
              <a:t>“Blessed are the peacemakers, for they will be called children of God.”</a:t>
            </a:r>
          </a:p>
        </p:txBody>
      </p:sp>
      <p:sp>
        <p:nvSpPr>
          <p:cNvPr id="4" name="Text Placeholder 2">
            <a:extLst>
              <a:ext uri="{FF2B5EF4-FFF2-40B4-BE49-F238E27FC236}">
                <a16:creationId xmlns:a16="http://schemas.microsoft.com/office/drawing/2014/main" id="{8D5160D9-8734-FDCA-53DF-FD0592E75049}"/>
              </a:ext>
            </a:extLst>
          </p:cNvPr>
          <p:cNvSpPr txBox="1">
            <a:spLocks/>
          </p:cNvSpPr>
          <p:nvPr/>
        </p:nvSpPr>
        <p:spPr>
          <a:xfrm>
            <a:off x="1346071" y="4213960"/>
            <a:ext cx="10123879" cy="1667677"/>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35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endParaRPr lang="en-GB" sz="2800" dirty="0"/>
          </a:p>
        </p:txBody>
      </p:sp>
    </p:spTree>
    <p:extLst>
      <p:ext uri="{BB962C8B-B14F-4D97-AF65-F5344CB8AC3E}">
        <p14:creationId xmlns:p14="http://schemas.microsoft.com/office/powerpoint/2010/main" val="3471388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306A1F-7012-C44C-79FE-FAE99F53DF68}"/>
              </a:ext>
            </a:extLst>
          </p:cNvPr>
          <p:cNvSpPr>
            <a:spLocks noGrp="1"/>
          </p:cNvSpPr>
          <p:nvPr>
            <p:ph type="body" sz="quarter" idx="10"/>
          </p:nvPr>
        </p:nvSpPr>
        <p:spPr>
          <a:xfrm>
            <a:off x="1287780" y="2247583"/>
            <a:ext cx="9267770" cy="3215957"/>
          </a:xfrm>
        </p:spPr>
        <p:txBody>
          <a:bodyPr/>
          <a:lstStyle/>
          <a:p>
            <a:pPr marL="457200" indent="-457200">
              <a:lnSpc>
                <a:spcPct val="100000"/>
              </a:lnSpc>
              <a:buFont typeface="Arial" panose="020B0604020202020204" pitchFamily="34" charset="0"/>
              <a:buChar char="•"/>
            </a:pPr>
            <a:r>
              <a:rPr lang="en-GB" sz="2800" dirty="0"/>
              <a:t>Why do you think Jesus talks about peacemakers being blessed?</a:t>
            </a:r>
          </a:p>
          <a:p>
            <a:pPr marL="457200" indent="-457200">
              <a:lnSpc>
                <a:spcPct val="100000"/>
              </a:lnSpc>
              <a:buFont typeface="Arial" panose="020B0604020202020204" pitchFamily="34" charset="0"/>
              <a:buChar char="•"/>
            </a:pPr>
            <a:r>
              <a:rPr lang="en-GB" sz="2800" dirty="0"/>
              <a:t>What is a peacemaker? What’s the difference between making peace and ‘keeping the peace’?</a:t>
            </a:r>
          </a:p>
          <a:p>
            <a:endParaRPr lang="en-GB" dirty="0"/>
          </a:p>
        </p:txBody>
      </p:sp>
      <p:sp>
        <p:nvSpPr>
          <p:cNvPr id="4" name="Title 3">
            <a:extLst>
              <a:ext uri="{FF2B5EF4-FFF2-40B4-BE49-F238E27FC236}">
                <a16:creationId xmlns:a16="http://schemas.microsoft.com/office/drawing/2014/main" id="{F316D1AC-E83B-F050-D823-EC83BF0ED1AB}"/>
              </a:ext>
            </a:extLst>
          </p:cNvPr>
          <p:cNvSpPr>
            <a:spLocks noGrp="1"/>
          </p:cNvSpPr>
          <p:nvPr>
            <p:ph type="title"/>
          </p:nvPr>
        </p:nvSpPr>
        <p:spPr/>
        <p:txBody>
          <a:bodyPr/>
          <a:lstStyle/>
          <a:p>
            <a:r>
              <a:rPr lang="en-GB" dirty="0"/>
              <a:t>Questions for discussion</a:t>
            </a:r>
          </a:p>
        </p:txBody>
      </p:sp>
    </p:spTree>
    <p:extLst>
      <p:ext uri="{BB962C8B-B14F-4D97-AF65-F5344CB8AC3E}">
        <p14:creationId xmlns:p14="http://schemas.microsoft.com/office/powerpoint/2010/main" val="7859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993C23-648D-8530-98AE-E271EDB609BA}"/>
              </a:ext>
            </a:extLst>
          </p:cNvPr>
          <p:cNvSpPr txBox="1">
            <a:spLocks/>
          </p:cNvSpPr>
          <p:nvPr/>
        </p:nvSpPr>
        <p:spPr>
          <a:xfrm>
            <a:off x="2092171" y="4162103"/>
            <a:ext cx="8007658"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bg1"/>
                </a:solidFill>
                <a:latin typeface="Outfit" pitchFamily="2" charset="0"/>
                <a:ea typeface="+mj-ea"/>
                <a:cs typeface="+mj-cs"/>
              </a:defRPr>
            </a:lvl1pPr>
          </a:lstStyle>
          <a:p>
            <a:pPr>
              <a:lnSpc>
                <a:spcPts val="6000"/>
              </a:lnSpc>
            </a:pPr>
            <a:r>
              <a:rPr lang="en-GB" dirty="0"/>
              <a:t>The big picture</a:t>
            </a:r>
          </a:p>
        </p:txBody>
      </p:sp>
    </p:spTree>
    <p:extLst>
      <p:ext uri="{BB962C8B-B14F-4D97-AF65-F5344CB8AC3E}">
        <p14:creationId xmlns:p14="http://schemas.microsoft.com/office/powerpoint/2010/main" val="2500085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shavings on a green surface&#10;&#10;Description automatically generated">
            <a:extLst>
              <a:ext uri="{FF2B5EF4-FFF2-40B4-BE49-F238E27FC236}">
                <a16:creationId xmlns:a16="http://schemas.microsoft.com/office/drawing/2014/main" id="{48CFEAE9-C5C8-D2D0-6FF7-B956A32ADF04}"/>
              </a:ext>
            </a:extLst>
          </p:cNvPr>
          <p:cNvPicPr>
            <a:picLocks noChangeAspect="1"/>
          </p:cNvPicPr>
          <p:nvPr/>
        </p:nvPicPr>
        <p:blipFill rotWithShape="1">
          <a:blip r:embed="rId2">
            <a:extLst>
              <a:ext uri="{28A0092B-C50C-407E-A947-70E740481C1C}">
                <a14:useLocalDpi xmlns:a14="http://schemas.microsoft.com/office/drawing/2010/main" val="0"/>
              </a:ext>
            </a:extLst>
          </a:blip>
          <a:srcRect l="15412" t="46511" r="69976" b="38052"/>
          <a:stretch/>
        </p:blipFill>
        <p:spPr>
          <a:xfrm>
            <a:off x="2019301" y="435723"/>
            <a:ext cx="8089997" cy="5940000"/>
          </a:xfrm>
          <a:prstGeom prst="rect">
            <a:avLst/>
          </a:prstGeom>
        </p:spPr>
      </p:pic>
    </p:spTree>
    <p:extLst>
      <p:ext uri="{BB962C8B-B14F-4D97-AF65-F5344CB8AC3E}">
        <p14:creationId xmlns:p14="http://schemas.microsoft.com/office/powerpoint/2010/main" val="1258892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shavings on a green surface&#10;&#10;Description automatically generated">
            <a:extLst>
              <a:ext uri="{FF2B5EF4-FFF2-40B4-BE49-F238E27FC236}">
                <a16:creationId xmlns:a16="http://schemas.microsoft.com/office/drawing/2014/main" id="{8BD839E9-23F1-52B9-C22A-B5AAA2D64547}"/>
              </a:ext>
            </a:extLst>
          </p:cNvPr>
          <p:cNvPicPr>
            <a:picLocks noChangeAspect="1"/>
          </p:cNvPicPr>
          <p:nvPr/>
        </p:nvPicPr>
        <p:blipFill rotWithShape="1">
          <a:blip r:embed="rId2">
            <a:extLst>
              <a:ext uri="{28A0092B-C50C-407E-A947-70E740481C1C}">
                <a14:useLocalDpi xmlns:a14="http://schemas.microsoft.com/office/drawing/2010/main" val="0"/>
              </a:ext>
            </a:extLst>
          </a:blip>
          <a:srcRect l="10321" t="9748" r="13914" b="10225"/>
          <a:stretch/>
        </p:blipFill>
        <p:spPr>
          <a:xfrm>
            <a:off x="2034540" y="447289"/>
            <a:ext cx="8122919" cy="5963422"/>
          </a:xfrm>
          <a:prstGeom prst="rect">
            <a:avLst/>
          </a:prstGeom>
        </p:spPr>
      </p:pic>
    </p:spTree>
    <p:extLst>
      <p:ext uri="{BB962C8B-B14F-4D97-AF65-F5344CB8AC3E}">
        <p14:creationId xmlns:p14="http://schemas.microsoft.com/office/powerpoint/2010/main" val="2291038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ish&#10;&#10;Description automatically generated">
            <a:extLst>
              <a:ext uri="{FF2B5EF4-FFF2-40B4-BE49-F238E27FC236}">
                <a16:creationId xmlns:a16="http://schemas.microsoft.com/office/drawing/2014/main" id="{36FE4B94-B911-FFCA-00D6-8E2D786D552C}"/>
              </a:ext>
            </a:extLst>
          </p:cNvPr>
          <p:cNvPicPr>
            <a:picLocks noChangeAspect="1"/>
          </p:cNvPicPr>
          <p:nvPr/>
        </p:nvPicPr>
        <p:blipFill rotWithShape="1">
          <a:blip r:embed="rId2">
            <a:extLst>
              <a:ext uri="{28A0092B-C50C-407E-A947-70E740481C1C}">
                <a14:useLocalDpi xmlns:a14="http://schemas.microsoft.com/office/drawing/2010/main" val="0"/>
              </a:ext>
            </a:extLst>
          </a:blip>
          <a:srcRect l="42523" t="51692" r="42689" b="32042"/>
          <a:stretch/>
        </p:blipFill>
        <p:spPr>
          <a:xfrm>
            <a:off x="2049780" y="458104"/>
            <a:ext cx="8092439" cy="5941792"/>
          </a:xfrm>
          <a:prstGeom prst="rect">
            <a:avLst/>
          </a:prstGeom>
        </p:spPr>
      </p:pic>
    </p:spTree>
    <p:extLst>
      <p:ext uri="{BB962C8B-B14F-4D97-AF65-F5344CB8AC3E}">
        <p14:creationId xmlns:p14="http://schemas.microsoft.com/office/powerpoint/2010/main" val="2309919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fish&#10;&#10;Description automatically generated">
            <a:extLst>
              <a:ext uri="{FF2B5EF4-FFF2-40B4-BE49-F238E27FC236}">
                <a16:creationId xmlns:a16="http://schemas.microsoft.com/office/drawing/2014/main" id="{E456ADE7-3A01-A0F6-77C2-223B40CD6955}"/>
              </a:ext>
            </a:extLst>
          </p:cNvPr>
          <p:cNvPicPr>
            <a:picLocks noChangeAspect="1"/>
          </p:cNvPicPr>
          <p:nvPr/>
        </p:nvPicPr>
        <p:blipFill rotWithShape="1">
          <a:blip r:embed="rId2">
            <a:extLst>
              <a:ext uri="{28A0092B-C50C-407E-A947-70E740481C1C}">
                <a14:useLocalDpi xmlns:a14="http://schemas.microsoft.com/office/drawing/2010/main" val="0"/>
              </a:ext>
            </a:extLst>
          </a:blip>
          <a:srcRect l="6189" t="12144" r="19958" b="6621"/>
          <a:stretch/>
        </p:blipFill>
        <p:spPr>
          <a:xfrm>
            <a:off x="2083322" y="482731"/>
            <a:ext cx="8025355" cy="5892538"/>
          </a:xfrm>
          <a:custGeom>
            <a:avLst/>
            <a:gdLst/>
            <a:ahLst/>
            <a:cxnLst/>
            <a:rect l="l" t="t" r="r" b="b"/>
            <a:pathLst>
              <a:path w="12192000" h="6858000">
                <a:moveTo>
                  <a:pt x="0" y="0"/>
                </a:moveTo>
                <a:lnTo>
                  <a:pt x="12192000" y="0"/>
                </a:lnTo>
                <a:lnTo>
                  <a:pt x="12192000" y="6858000"/>
                </a:lnTo>
                <a:lnTo>
                  <a:pt x="0" y="6858000"/>
                </a:lnTo>
                <a:close/>
              </a:path>
            </a:pathLst>
          </a:custGeom>
        </p:spPr>
      </p:pic>
    </p:spTree>
    <p:extLst>
      <p:ext uri="{BB962C8B-B14F-4D97-AF65-F5344CB8AC3E}">
        <p14:creationId xmlns:p14="http://schemas.microsoft.com/office/powerpoint/2010/main" val="697253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yellow flower&#10;&#10;Description automatically generated">
            <a:extLst>
              <a:ext uri="{FF2B5EF4-FFF2-40B4-BE49-F238E27FC236}">
                <a16:creationId xmlns:a16="http://schemas.microsoft.com/office/drawing/2014/main" id="{B8753462-6D19-DB9C-643E-BBB5AEBBA94A}"/>
              </a:ext>
            </a:extLst>
          </p:cNvPr>
          <p:cNvPicPr>
            <a:picLocks noChangeAspect="1"/>
          </p:cNvPicPr>
          <p:nvPr/>
        </p:nvPicPr>
        <p:blipFill rotWithShape="1">
          <a:blip r:embed="rId2">
            <a:extLst>
              <a:ext uri="{28A0092B-C50C-407E-A947-70E740481C1C}">
                <a14:useLocalDpi xmlns:a14="http://schemas.microsoft.com/office/drawing/2010/main" val="0"/>
              </a:ext>
            </a:extLst>
          </a:blip>
          <a:srcRect l="47663" t="42390" r="45111" b="48177"/>
          <a:stretch/>
        </p:blipFill>
        <p:spPr>
          <a:xfrm>
            <a:off x="2133881" y="519853"/>
            <a:ext cx="7924238" cy="5818293"/>
          </a:xfrm>
          <a:prstGeom prst="rect">
            <a:avLst/>
          </a:prstGeom>
        </p:spPr>
      </p:pic>
    </p:spTree>
    <p:extLst>
      <p:ext uri="{BB962C8B-B14F-4D97-AF65-F5344CB8AC3E}">
        <p14:creationId xmlns:p14="http://schemas.microsoft.com/office/powerpoint/2010/main" val="3089342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and yellow flower&#10;&#10;Description automatically generated">
            <a:extLst>
              <a:ext uri="{FF2B5EF4-FFF2-40B4-BE49-F238E27FC236}">
                <a16:creationId xmlns:a16="http://schemas.microsoft.com/office/drawing/2014/main" id="{3DF35B14-AF64-51FF-D1C0-26C87715ADD0}"/>
              </a:ext>
            </a:extLst>
          </p:cNvPr>
          <p:cNvPicPr>
            <a:picLocks noChangeAspect="1"/>
          </p:cNvPicPr>
          <p:nvPr/>
        </p:nvPicPr>
        <p:blipFill rotWithShape="1">
          <a:blip r:embed="rId2">
            <a:extLst>
              <a:ext uri="{28A0092B-C50C-407E-A947-70E740481C1C}">
                <a14:useLocalDpi xmlns:a14="http://schemas.microsoft.com/office/drawing/2010/main" val="0"/>
              </a:ext>
            </a:extLst>
          </a:blip>
          <a:srcRect l="20588" t="7337" r="16352" b="10362"/>
          <a:stretch/>
        </p:blipFill>
        <p:spPr>
          <a:xfrm>
            <a:off x="2008369" y="428075"/>
            <a:ext cx="8175262" cy="6001849"/>
          </a:xfrm>
          <a:prstGeom prst="rect">
            <a:avLst/>
          </a:prstGeom>
        </p:spPr>
      </p:pic>
    </p:spTree>
    <p:extLst>
      <p:ext uri="{BB962C8B-B14F-4D97-AF65-F5344CB8AC3E}">
        <p14:creationId xmlns:p14="http://schemas.microsoft.com/office/powerpoint/2010/main" val="446810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 up of a dog's eye&#10;&#10;Description automatically generated">
            <a:extLst>
              <a:ext uri="{FF2B5EF4-FFF2-40B4-BE49-F238E27FC236}">
                <a16:creationId xmlns:a16="http://schemas.microsoft.com/office/drawing/2014/main" id="{649B8B7B-A694-6864-7C25-926428CDB8AD}"/>
              </a:ext>
            </a:extLst>
          </p:cNvPr>
          <p:cNvPicPr>
            <a:picLocks noChangeAspect="1"/>
          </p:cNvPicPr>
          <p:nvPr/>
        </p:nvPicPr>
        <p:blipFill rotWithShape="1">
          <a:blip r:embed="rId2">
            <a:extLst>
              <a:ext uri="{28A0092B-C50C-407E-A947-70E740481C1C}">
                <a14:useLocalDpi xmlns:a14="http://schemas.microsoft.com/office/drawing/2010/main" val="0"/>
              </a:ext>
            </a:extLst>
          </a:blip>
          <a:srcRect l="34867" t="44710" r="41247" b="33836"/>
          <a:stretch/>
        </p:blipFill>
        <p:spPr>
          <a:xfrm>
            <a:off x="2084569" y="483647"/>
            <a:ext cx="8022862" cy="5890706"/>
          </a:xfrm>
          <a:prstGeom prst="rect">
            <a:avLst/>
          </a:prstGeom>
        </p:spPr>
      </p:pic>
    </p:spTree>
    <p:extLst>
      <p:ext uri="{BB962C8B-B14F-4D97-AF65-F5344CB8AC3E}">
        <p14:creationId xmlns:p14="http://schemas.microsoft.com/office/powerpoint/2010/main" val="4222136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7092-32BD-DE60-E58A-6F6886A550B7}"/>
              </a:ext>
            </a:extLst>
          </p:cNvPr>
          <p:cNvSpPr>
            <a:spLocks noGrp="1"/>
          </p:cNvSpPr>
          <p:nvPr>
            <p:ph type="title"/>
          </p:nvPr>
        </p:nvSpPr>
        <p:spPr/>
        <p:txBody>
          <a:bodyPr/>
          <a:lstStyle/>
          <a:p>
            <a:r>
              <a:rPr lang="en-GB" dirty="0"/>
              <a:t>Three habits</a:t>
            </a:r>
          </a:p>
        </p:txBody>
      </p:sp>
      <p:sp>
        <p:nvSpPr>
          <p:cNvPr id="3" name="Text Placeholder 2">
            <a:extLst>
              <a:ext uri="{FF2B5EF4-FFF2-40B4-BE49-F238E27FC236}">
                <a16:creationId xmlns:a16="http://schemas.microsoft.com/office/drawing/2014/main" id="{E6A38F96-708F-18B4-7CA9-6487CA855348}"/>
              </a:ext>
            </a:extLst>
          </p:cNvPr>
          <p:cNvSpPr>
            <a:spLocks noGrp="1"/>
          </p:cNvSpPr>
          <p:nvPr>
            <p:ph type="body" sz="quarter" idx="10"/>
          </p:nvPr>
        </p:nvSpPr>
        <p:spPr>
          <a:xfrm>
            <a:off x="4840550" y="4496520"/>
            <a:ext cx="2526140" cy="924754"/>
          </a:xfrm>
        </p:spPr>
        <p:txBody>
          <a:bodyPr>
            <a:normAutofit/>
          </a:bodyPr>
          <a:lstStyle/>
          <a:p>
            <a:pPr>
              <a:lnSpc>
                <a:spcPct val="100000"/>
              </a:lnSpc>
              <a:spcBef>
                <a:spcPts val="0"/>
              </a:spcBef>
            </a:pPr>
            <a:r>
              <a:rPr lang="en-GB" sz="1600" b="1" dirty="0"/>
              <a:t>Encounter others with authenticity and confidence.</a:t>
            </a:r>
          </a:p>
        </p:txBody>
      </p:sp>
      <p:pic>
        <p:nvPicPr>
          <p:cNvPr id="7" name="Picture 6" descr="A white circle with blue and yellow text&#10;&#10;Description automatically generated">
            <a:extLst>
              <a:ext uri="{FF2B5EF4-FFF2-40B4-BE49-F238E27FC236}">
                <a16:creationId xmlns:a16="http://schemas.microsoft.com/office/drawing/2014/main" id="{CD8A5FA2-5A22-0951-9148-FFB332B1CE2F}"/>
              </a:ext>
            </a:extLst>
          </p:cNvPr>
          <p:cNvPicPr>
            <a:picLocks noChangeAspect="1"/>
          </p:cNvPicPr>
          <p:nvPr/>
        </p:nvPicPr>
        <p:blipFill>
          <a:blip r:embed="rId2"/>
          <a:stretch>
            <a:fillRect/>
          </a:stretch>
        </p:blipFill>
        <p:spPr>
          <a:xfrm>
            <a:off x="8193498" y="1985138"/>
            <a:ext cx="1792364" cy="1792364"/>
          </a:xfrm>
          <a:prstGeom prst="rect">
            <a:avLst/>
          </a:prstGeom>
        </p:spPr>
      </p:pic>
      <p:pic>
        <p:nvPicPr>
          <p:cNvPr id="9" name="Picture 8" descr="A white circle with yellow and red text&#10;&#10;Description automatically generated">
            <a:extLst>
              <a:ext uri="{FF2B5EF4-FFF2-40B4-BE49-F238E27FC236}">
                <a16:creationId xmlns:a16="http://schemas.microsoft.com/office/drawing/2014/main" id="{5195D79E-370C-7EE4-56F4-B30D453E9BF9}"/>
              </a:ext>
            </a:extLst>
          </p:cNvPr>
          <p:cNvPicPr>
            <a:picLocks noChangeAspect="1"/>
          </p:cNvPicPr>
          <p:nvPr/>
        </p:nvPicPr>
        <p:blipFill>
          <a:blip r:embed="rId3"/>
          <a:stretch>
            <a:fillRect/>
          </a:stretch>
        </p:blipFill>
        <p:spPr>
          <a:xfrm>
            <a:off x="2221378" y="1985138"/>
            <a:ext cx="1792364" cy="1792364"/>
          </a:xfrm>
          <a:prstGeom prst="rect">
            <a:avLst/>
          </a:prstGeom>
        </p:spPr>
      </p:pic>
      <p:pic>
        <p:nvPicPr>
          <p:cNvPr id="11" name="Picture 10" descr="A white circle with red and yellow text&#10;&#10;Description automatically generated">
            <a:extLst>
              <a:ext uri="{FF2B5EF4-FFF2-40B4-BE49-F238E27FC236}">
                <a16:creationId xmlns:a16="http://schemas.microsoft.com/office/drawing/2014/main" id="{F02CC35F-CD0B-28C2-4C84-C72BAD32CF3C}"/>
              </a:ext>
            </a:extLst>
          </p:cNvPr>
          <p:cNvPicPr>
            <a:picLocks noChangeAspect="1"/>
          </p:cNvPicPr>
          <p:nvPr/>
        </p:nvPicPr>
        <p:blipFill>
          <a:blip r:embed="rId4"/>
          <a:stretch>
            <a:fillRect/>
          </a:stretch>
        </p:blipFill>
        <p:spPr>
          <a:xfrm>
            <a:off x="5207438" y="1985138"/>
            <a:ext cx="1792364" cy="1792364"/>
          </a:xfrm>
          <a:prstGeom prst="rect">
            <a:avLst/>
          </a:prstGeom>
        </p:spPr>
      </p:pic>
      <p:sp>
        <p:nvSpPr>
          <p:cNvPr id="12" name="Text Placeholder 2">
            <a:extLst>
              <a:ext uri="{FF2B5EF4-FFF2-40B4-BE49-F238E27FC236}">
                <a16:creationId xmlns:a16="http://schemas.microsoft.com/office/drawing/2014/main" id="{2373A858-88FE-A6B0-4EBB-55B85529CDCC}"/>
              </a:ext>
            </a:extLst>
          </p:cNvPr>
          <p:cNvSpPr txBox="1">
            <a:spLocks/>
          </p:cNvSpPr>
          <p:nvPr/>
        </p:nvSpPr>
        <p:spPr>
          <a:xfrm>
            <a:off x="1854490" y="4496520"/>
            <a:ext cx="2526140"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1600" b="1" dirty="0"/>
              <a:t>Listen to others’ stories and see the world through their eyes.</a:t>
            </a:r>
          </a:p>
        </p:txBody>
      </p:sp>
      <p:sp>
        <p:nvSpPr>
          <p:cNvPr id="13" name="Text Placeholder 2">
            <a:extLst>
              <a:ext uri="{FF2B5EF4-FFF2-40B4-BE49-F238E27FC236}">
                <a16:creationId xmlns:a16="http://schemas.microsoft.com/office/drawing/2014/main" id="{A3694844-2392-5207-E9EE-9421ECD9F8B7}"/>
              </a:ext>
            </a:extLst>
          </p:cNvPr>
          <p:cNvSpPr txBox="1">
            <a:spLocks/>
          </p:cNvSpPr>
          <p:nvPr/>
        </p:nvSpPr>
        <p:spPr>
          <a:xfrm>
            <a:off x="7751843" y="4506732"/>
            <a:ext cx="2675673" cy="1105096"/>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1600" b="1" dirty="0"/>
              <a:t>Find hope and opportunity in the places where we long to see changes.</a:t>
            </a:r>
          </a:p>
        </p:txBody>
      </p:sp>
      <p:sp>
        <p:nvSpPr>
          <p:cNvPr id="5" name="Rectangle: Rounded Corners 4">
            <a:extLst>
              <a:ext uri="{FF2B5EF4-FFF2-40B4-BE49-F238E27FC236}">
                <a16:creationId xmlns:a16="http://schemas.microsoft.com/office/drawing/2014/main" id="{3FDB78BB-2667-DBF1-BDFB-CC61A695F968}"/>
              </a:ext>
            </a:extLst>
          </p:cNvPr>
          <p:cNvSpPr/>
          <p:nvPr/>
        </p:nvSpPr>
        <p:spPr>
          <a:xfrm>
            <a:off x="2272711" y="3946070"/>
            <a:ext cx="1689698" cy="392094"/>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ED6921"/>
                </a:solidFill>
                <a:latin typeface="Outfit" pitchFamily="2" charset="0"/>
              </a:rPr>
              <a:t>Wonder why</a:t>
            </a:r>
          </a:p>
        </p:txBody>
      </p:sp>
      <p:sp>
        <p:nvSpPr>
          <p:cNvPr id="8" name="Rectangle: Rounded Corners 7">
            <a:extLst>
              <a:ext uri="{FF2B5EF4-FFF2-40B4-BE49-F238E27FC236}">
                <a16:creationId xmlns:a16="http://schemas.microsoft.com/office/drawing/2014/main" id="{EC9BB7E0-732C-5B24-F0EE-596492AD273E}"/>
              </a:ext>
            </a:extLst>
          </p:cNvPr>
          <p:cNvSpPr/>
          <p:nvPr/>
        </p:nvSpPr>
        <p:spPr>
          <a:xfrm>
            <a:off x="5485882" y="3946070"/>
            <a:ext cx="1235476" cy="392094"/>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A72327"/>
                </a:solidFill>
                <a:latin typeface="Outfit" pitchFamily="2" charset="0"/>
              </a:rPr>
              <a:t>Be real</a:t>
            </a:r>
          </a:p>
        </p:txBody>
      </p:sp>
      <p:sp>
        <p:nvSpPr>
          <p:cNvPr id="10" name="Rectangle: Rounded Corners 9">
            <a:extLst>
              <a:ext uri="{FF2B5EF4-FFF2-40B4-BE49-F238E27FC236}">
                <a16:creationId xmlns:a16="http://schemas.microsoft.com/office/drawing/2014/main" id="{EBAA9C2F-AC95-26B5-C9F0-270C2C019D66}"/>
              </a:ext>
            </a:extLst>
          </p:cNvPr>
          <p:cNvSpPr/>
          <p:nvPr/>
        </p:nvSpPr>
        <p:spPr>
          <a:xfrm>
            <a:off x="8146658" y="3946070"/>
            <a:ext cx="1886042" cy="392094"/>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628C"/>
                </a:solidFill>
                <a:latin typeface="Outfit" pitchFamily="2" charset="0"/>
              </a:rPr>
              <a:t>Hope together</a:t>
            </a:r>
          </a:p>
        </p:txBody>
      </p:sp>
    </p:spTree>
    <p:extLst>
      <p:ext uri="{BB962C8B-B14F-4D97-AF65-F5344CB8AC3E}">
        <p14:creationId xmlns:p14="http://schemas.microsoft.com/office/powerpoint/2010/main" val="3583719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 up of a dog's eye&#10;&#10;Description automatically generated">
            <a:extLst>
              <a:ext uri="{FF2B5EF4-FFF2-40B4-BE49-F238E27FC236}">
                <a16:creationId xmlns:a16="http://schemas.microsoft.com/office/drawing/2014/main" id="{4A15EEF2-39B0-E805-E564-56F7A4716E53}"/>
              </a:ext>
            </a:extLst>
          </p:cNvPr>
          <p:cNvPicPr>
            <a:picLocks noChangeAspect="1"/>
          </p:cNvPicPr>
          <p:nvPr/>
        </p:nvPicPr>
        <p:blipFill rotWithShape="1">
          <a:blip r:embed="rId2">
            <a:extLst>
              <a:ext uri="{28A0092B-C50C-407E-A947-70E740481C1C}">
                <a14:useLocalDpi xmlns:a14="http://schemas.microsoft.com/office/drawing/2010/main" val="0"/>
              </a:ext>
            </a:extLst>
          </a:blip>
          <a:srcRect l="3259" r="23074" b="33845"/>
          <a:stretch/>
        </p:blipFill>
        <p:spPr>
          <a:xfrm>
            <a:off x="2116885" y="507742"/>
            <a:ext cx="7958230" cy="5842516"/>
          </a:xfrm>
          <a:prstGeom prst="rect">
            <a:avLst/>
          </a:prstGeom>
        </p:spPr>
      </p:pic>
    </p:spTree>
    <p:extLst>
      <p:ext uri="{BB962C8B-B14F-4D97-AF65-F5344CB8AC3E}">
        <p14:creationId xmlns:p14="http://schemas.microsoft.com/office/powerpoint/2010/main" val="4279422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E7CEC-DD35-587C-C3D0-EE8AE47D0D8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188050C-E99A-0CD4-C280-8AFCC1CE7689}"/>
              </a:ext>
            </a:extLst>
          </p:cNvPr>
          <p:cNvSpPr txBox="1">
            <a:spLocks/>
          </p:cNvSpPr>
          <p:nvPr/>
        </p:nvSpPr>
        <p:spPr>
          <a:xfrm>
            <a:off x="701336" y="4162103"/>
            <a:ext cx="10786369"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bg1"/>
                </a:solidFill>
                <a:latin typeface="Outfit" pitchFamily="2" charset="0"/>
                <a:ea typeface="+mj-ea"/>
                <a:cs typeface="+mj-cs"/>
              </a:defRPr>
            </a:lvl1pPr>
          </a:lstStyle>
          <a:p>
            <a:pPr>
              <a:lnSpc>
                <a:spcPts val="6000"/>
              </a:lnSpc>
            </a:pPr>
            <a:r>
              <a:rPr lang="en-GB" dirty="0"/>
              <a:t>What’s a peacemaker?</a:t>
            </a:r>
          </a:p>
        </p:txBody>
      </p:sp>
    </p:spTree>
    <p:extLst>
      <p:ext uri="{BB962C8B-B14F-4D97-AF65-F5344CB8AC3E}">
        <p14:creationId xmlns:p14="http://schemas.microsoft.com/office/powerpoint/2010/main" val="4164364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Blessed are the Poor in Spirit”: Explore the Meaning of the Beatitudes">
            <a:hlinkClick r:id="" action="ppaction://media"/>
            <a:extLst>
              <a:ext uri="{FF2B5EF4-FFF2-40B4-BE49-F238E27FC236}">
                <a16:creationId xmlns:a16="http://schemas.microsoft.com/office/drawing/2014/main" id="{BE56188C-C25A-5C84-6D01-D47E70349EEF}"/>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pic>
        <p:nvPicPr>
          <p:cNvPr id="3" name="Picture 2">
            <a:extLst>
              <a:ext uri="{FF2B5EF4-FFF2-40B4-BE49-F238E27FC236}">
                <a16:creationId xmlns:a16="http://schemas.microsoft.com/office/drawing/2014/main" id="{94C91944-A378-C295-97D1-D4671A07B83D}"/>
              </a:ext>
            </a:extLst>
          </p:cNvPr>
          <p:cNvPicPr>
            <a:picLocks noChangeAspect="1"/>
          </p:cNvPicPr>
          <p:nvPr/>
        </p:nvPicPr>
        <p:blipFill>
          <a:blip r:embed="rId4"/>
          <a:srcRect/>
          <a:stretch/>
        </p:blipFill>
        <p:spPr>
          <a:xfrm>
            <a:off x="0" y="0"/>
            <a:ext cx="12192000" cy="6858000"/>
          </a:xfrm>
          <a:prstGeom prst="rect">
            <a:avLst/>
          </a:prstGeom>
        </p:spPr>
      </p:pic>
    </p:spTree>
    <p:extLst>
      <p:ext uri="{BB962C8B-B14F-4D97-AF65-F5344CB8AC3E}">
        <p14:creationId xmlns:p14="http://schemas.microsoft.com/office/powerpoint/2010/main" val="155230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E7CEC-DD35-587C-C3D0-EE8AE47D0D8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188050C-E99A-0CD4-C280-8AFCC1CE7689}"/>
              </a:ext>
            </a:extLst>
          </p:cNvPr>
          <p:cNvSpPr txBox="1">
            <a:spLocks/>
          </p:cNvSpPr>
          <p:nvPr/>
        </p:nvSpPr>
        <p:spPr>
          <a:xfrm>
            <a:off x="701336" y="4162103"/>
            <a:ext cx="10786369"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bg1"/>
                </a:solidFill>
                <a:latin typeface="Outfit" pitchFamily="2" charset="0"/>
                <a:ea typeface="+mj-ea"/>
                <a:cs typeface="+mj-cs"/>
              </a:defRPr>
            </a:lvl1pPr>
          </a:lstStyle>
          <a:p>
            <a:pPr>
              <a:lnSpc>
                <a:spcPts val="6000"/>
              </a:lnSpc>
            </a:pPr>
            <a:r>
              <a:rPr lang="en-GB" dirty="0"/>
              <a:t>What’s a peacemaker?</a:t>
            </a:r>
          </a:p>
        </p:txBody>
      </p:sp>
    </p:spTree>
    <p:extLst>
      <p:ext uri="{BB962C8B-B14F-4D97-AF65-F5344CB8AC3E}">
        <p14:creationId xmlns:p14="http://schemas.microsoft.com/office/powerpoint/2010/main" val="1989444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F77CE-18BA-6DD3-36E6-F73ED28230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EC7520-7F19-D530-04C6-C4F9790A19EC}"/>
              </a:ext>
            </a:extLst>
          </p:cNvPr>
          <p:cNvSpPr>
            <a:spLocks noGrp="1"/>
          </p:cNvSpPr>
          <p:nvPr>
            <p:ph type="title"/>
          </p:nvPr>
        </p:nvSpPr>
        <p:spPr>
          <a:xfrm>
            <a:off x="1831759" y="4162103"/>
            <a:ext cx="8528481" cy="1325563"/>
          </a:xfrm>
        </p:spPr>
        <p:txBody>
          <a:bodyPr/>
          <a:lstStyle/>
          <a:p>
            <a:pPr>
              <a:lnSpc>
                <a:spcPts val="6000"/>
              </a:lnSpc>
            </a:pPr>
            <a:r>
              <a:rPr lang="en-GB" dirty="0"/>
              <a:t>The walk</a:t>
            </a:r>
          </a:p>
        </p:txBody>
      </p:sp>
    </p:spTree>
    <p:extLst>
      <p:ext uri="{BB962C8B-B14F-4D97-AF65-F5344CB8AC3E}">
        <p14:creationId xmlns:p14="http://schemas.microsoft.com/office/powerpoint/2010/main" val="542644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9C2AA1-3A69-BDF9-69AF-E28914FC12CA}"/>
              </a:ext>
            </a:extLst>
          </p:cNvPr>
          <p:cNvSpPr>
            <a:spLocks noGrp="1"/>
          </p:cNvSpPr>
          <p:nvPr>
            <p:ph type="body" sz="quarter" idx="10"/>
          </p:nvPr>
        </p:nvSpPr>
        <p:spPr/>
        <p:txBody>
          <a:bodyPr/>
          <a:lstStyle/>
          <a:p>
            <a:r>
              <a:rPr lang="en-GB" dirty="0"/>
              <a:t>Reflect on each of us being invited to be part of God’s story of peace and reconciliation in this world</a:t>
            </a:r>
          </a:p>
        </p:txBody>
      </p:sp>
    </p:spTree>
    <p:extLst>
      <p:ext uri="{BB962C8B-B14F-4D97-AF65-F5344CB8AC3E}">
        <p14:creationId xmlns:p14="http://schemas.microsoft.com/office/powerpoint/2010/main" val="1931950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4F3D9-494C-CB98-F979-40DD1C1A33D4}"/>
              </a:ext>
            </a:extLst>
          </p:cNvPr>
          <p:cNvSpPr>
            <a:spLocks noGrp="1"/>
          </p:cNvSpPr>
          <p:nvPr>
            <p:ph type="title"/>
          </p:nvPr>
        </p:nvSpPr>
        <p:spPr>
          <a:xfrm>
            <a:off x="1225119" y="3029426"/>
            <a:ext cx="9934112" cy="799148"/>
          </a:xfrm>
        </p:spPr>
        <p:txBody>
          <a:bodyPr/>
          <a:lstStyle/>
          <a:p>
            <a:r>
              <a:rPr lang="en-GB" dirty="0"/>
              <a:t>What is something you want to remember from this session?</a:t>
            </a:r>
          </a:p>
        </p:txBody>
      </p:sp>
    </p:spTree>
    <p:extLst>
      <p:ext uri="{BB962C8B-B14F-4D97-AF65-F5344CB8AC3E}">
        <p14:creationId xmlns:p14="http://schemas.microsoft.com/office/powerpoint/2010/main" val="1206409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17D84-CCA0-997E-F297-181C008C1065}"/>
              </a:ext>
            </a:extLst>
          </p:cNvPr>
          <p:cNvSpPr>
            <a:spLocks noGrp="1"/>
          </p:cNvSpPr>
          <p:nvPr>
            <p:ph type="title"/>
          </p:nvPr>
        </p:nvSpPr>
        <p:spPr/>
        <p:txBody>
          <a:bodyPr/>
          <a:lstStyle/>
          <a:p>
            <a:r>
              <a:rPr lang="en-GB" dirty="0"/>
              <a:t>Prayer and reflection</a:t>
            </a:r>
          </a:p>
        </p:txBody>
      </p:sp>
      <p:sp>
        <p:nvSpPr>
          <p:cNvPr id="3" name="Text Placeholder 2">
            <a:extLst>
              <a:ext uri="{FF2B5EF4-FFF2-40B4-BE49-F238E27FC236}">
                <a16:creationId xmlns:a16="http://schemas.microsoft.com/office/drawing/2014/main" id="{9350955A-1109-95C5-6E21-A7179C18867B}"/>
              </a:ext>
            </a:extLst>
          </p:cNvPr>
          <p:cNvSpPr>
            <a:spLocks noGrp="1"/>
          </p:cNvSpPr>
          <p:nvPr>
            <p:ph type="body" sz="quarter" idx="10"/>
          </p:nvPr>
        </p:nvSpPr>
        <p:spPr>
          <a:xfrm>
            <a:off x="3344485" y="2746488"/>
            <a:ext cx="7415252" cy="2624504"/>
          </a:xfrm>
        </p:spPr>
        <p:txBody>
          <a:bodyPr/>
          <a:lstStyle/>
          <a:p>
            <a:pPr>
              <a:lnSpc>
                <a:spcPct val="100000"/>
              </a:lnSpc>
              <a:spcBef>
                <a:spcPts val="0"/>
              </a:spcBef>
            </a:pPr>
            <a:r>
              <a:rPr lang="en-GB" sz="2400" dirty="0"/>
              <a:t>Loving God, fill us with your Spirit now.</a:t>
            </a:r>
          </a:p>
          <a:p>
            <a:pPr>
              <a:lnSpc>
                <a:spcPct val="100000"/>
              </a:lnSpc>
              <a:spcBef>
                <a:spcPts val="0"/>
              </a:spcBef>
            </a:pPr>
            <a:endParaRPr lang="en-GB" sz="700" dirty="0"/>
          </a:p>
          <a:p>
            <a:pPr>
              <a:lnSpc>
                <a:spcPct val="100000"/>
              </a:lnSpc>
              <a:spcBef>
                <a:spcPts val="0"/>
              </a:spcBef>
            </a:pPr>
            <a:r>
              <a:rPr lang="en-GB" sz="2400" b="1" dirty="0"/>
              <a:t>We think about what we have learnt about your story of reconciliation in the world.</a:t>
            </a:r>
          </a:p>
          <a:p>
            <a:pPr>
              <a:lnSpc>
                <a:spcPct val="100000"/>
              </a:lnSpc>
              <a:spcBef>
                <a:spcPts val="0"/>
              </a:spcBef>
            </a:pPr>
            <a:endParaRPr lang="en-GB" sz="700" b="1" dirty="0"/>
          </a:p>
          <a:p>
            <a:pPr>
              <a:lnSpc>
                <a:spcPct val="100000"/>
              </a:lnSpc>
              <a:spcBef>
                <a:spcPts val="0"/>
              </a:spcBef>
            </a:pPr>
            <a:r>
              <a:rPr lang="en-GB" sz="2400" dirty="0"/>
              <a:t>Help us to </a:t>
            </a:r>
            <a:r>
              <a:rPr lang="en-GB" sz="2400" b="1" dirty="0">
                <a:solidFill>
                  <a:srgbClr val="A72327"/>
                </a:solidFill>
              </a:rPr>
              <a:t>be curious </a:t>
            </a:r>
            <a:r>
              <a:rPr lang="en-GB" sz="2400" dirty="0"/>
              <a:t>about others’ stories – listening as often as we speak.</a:t>
            </a:r>
          </a:p>
          <a:p>
            <a:pPr>
              <a:lnSpc>
                <a:spcPct val="100000"/>
              </a:lnSpc>
              <a:spcBef>
                <a:spcPts val="0"/>
              </a:spcBef>
            </a:pPr>
            <a:endParaRPr lang="en-GB" sz="700" dirty="0"/>
          </a:p>
        </p:txBody>
      </p:sp>
    </p:spTree>
    <p:extLst>
      <p:ext uri="{BB962C8B-B14F-4D97-AF65-F5344CB8AC3E}">
        <p14:creationId xmlns:p14="http://schemas.microsoft.com/office/powerpoint/2010/main" val="1657857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56312D-3FCB-3A87-F647-CB78EA0447CF}"/>
              </a:ext>
            </a:extLst>
          </p:cNvPr>
          <p:cNvSpPr>
            <a:spLocks noGrp="1"/>
          </p:cNvSpPr>
          <p:nvPr>
            <p:ph type="body" sz="quarter" idx="10"/>
          </p:nvPr>
        </p:nvSpPr>
        <p:spPr>
          <a:xfrm>
            <a:off x="3426781" y="1412525"/>
            <a:ext cx="7031114" cy="4366837"/>
          </a:xfrm>
        </p:spPr>
        <p:txBody>
          <a:bodyPr/>
          <a:lstStyle/>
          <a:p>
            <a:pPr>
              <a:lnSpc>
                <a:spcPct val="100000"/>
              </a:lnSpc>
              <a:spcBef>
                <a:spcPts val="0"/>
              </a:spcBef>
            </a:pPr>
            <a:r>
              <a:rPr lang="en-GB" sz="2400" b="1" dirty="0"/>
              <a:t>We think about the things we have learned about peace and how we can pursue it.</a:t>
            </a:r>
          </a:p>
          <a:p>
            <a:pPr>
              <a:lnSpc>
                <a:spcPct val="100000"/>
              </a:lnSpc>
              <a:spcBef>
                <a:spcPts val="0"/>
              </a:spcBef>
            </a:pPr>
            <a:endParaRPr lang="en-GB" sz="700" b="1" dirty="0"/>
          </a:p>
          <a:p>
            <a:pPr>
              <a:lnSpc>
                <a:spcPct val="100000"/>
              </a:lnSpc>
              <a:spcBef>
                <a:spcPts val="0"/>
              </a:spcBef>
            </a:pPr>
            <a:r>
              <a:rPr lang="en-GB" sz="2400" dirty="0"/>
              <a:t>Give us the courage to </a:t>
            </a:r>
            <a:r>
              <a:rPr lang="en-GB" sz="2400" b="1" dirty="0">
                <a:solidFill>
                  <a:srgbClr val="A72327"/>
                </a:solidFill>
              </a:rPr>
              <a:t>be present </a:t>
            </a:r>
            <a:r>
              <a:rPr lang="en-GB" sz="2400" dirty="0"/>
              <a:t>– showing up and sticking around.</a:t>
            </a:r>
          </a:p>
          <a:p>
            <a:pPr>
              <a:lnSpc>
                <a:spcPct val="100000"/>
              </a:lnSpc>
              <a:spcBef>
                <a:spcPts val="0"/>
              </a:spcBef>
            </a:pPr>
            <a:endParaRPr lang="en-GB" sz="700" dirty="0"/>
          </a:p>
          <a:p>
            <a:pPr>
              <a:lnSpc>
                <a:spcPct val="100000"/>
              </a:lnSpc>
              <a:spcBef>
                <a:spcPts val="0"/>
              </a:spcBef>
            </a:pPr>
            <a:r>
              <a:rPr lang="en-GB" sz="2400" b="1" dirty="0"/>
              <a:t>We think about your invitation to join with you by </a:t>
            </a:r>
            <a:r>
              <a:rPr lang="en-GB" sz="2400" b="1"/>
              <a:t>becoming peacemakers.</a:t>
            </a:r>
            <a:endParaRPr lang="en-GB" sz="2400" b="1" dirty="0"/>
          </a:p>
          <a:p>
            <a:pPr>
              <a:lnSpc>
                <a:spcPct val="100000"/>
              </a:lnSpc>
              <a:spcBef>
                <a:spcPts val="0"/>
              </a:spcBef>
            </a:pPr>
            <a:endParaRPr lang="en-GB" sz="700" b="1" dirty="0"/>
          </a:p>
          <a:p>
            <a:pPr>
              <a:lnSpc>
                <a:spcPct val="100000"/>
              </a:lnSpc>
              <a:spcBef>
                <a:spcPts val="0"/>
              </a:spcBef>
            </a:pPr>
            <a:r>
              <a:rPr lang="en-GB" sz="2400" dirty="0"/>
              <a:t>Inspire us to </a:t>
            </a:r>
            <a:r>
              <a:rPr lang="en-GB" sz="2400" b="1" dirty="0">
                <a:solidFill>
                  <a:srgbClr val="A72327"/>
                </a:solidFill>
              </a:rPr>
              <a:t>reimagine</a:t>
            </a:r>
            <a:r>
              <a:rPr lang="en-GB" sz="2400" dirty="0"/>
              <a:t> what’s possible – finding hope, knowing that you can transform all things.</a:t>
            </a:r>
          </a:p>
          <a:p>
            <a:pPr>
              <a:lnSpc>
                <a:spcPct val="100000"/>
              </a:lnSpc>
              <a:spcBef>
                <a:spcPts val="0"/>
              </a:spcBef>
            </a:pPr>
            <a:endParaRPr lang="en-GB" sz="700" dirty="0"/>
          </a:p>
          <a:p>
            <a:pPr>
              <a:lnSpc>
                <a:spcPct val="100000"/>
              </a:lnSpc>
              <a:spcBef>
                <a:spcPts val="0"/>
              </a:spcBef>
            </a:pPr>
            <a:r>
              <a:rPr lang="en-GB" sz="2400" dirty="0"/>
              <a:t>In Jesus’ name. Amen</a:t>
            </a:r>
          </a:p>
        </p:txBody>
      </p:sp>
    </p:spTree>
    <p:extLst>
      <p:ext uri="{BB962C8B-B14F-4D97-AF65-F5344CB8AC3E}">
        <p14:creationId xmlns:p14="http://schemas.microsoft.com/office/powerpoint/2010/main" val="2719735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185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Youth films: 01 - The Big Picture">
            <a:hlinkClick r:id="" action="ppaction://media"/>
            <a:extLst>
              <a:ext uri="{FF2B5EF4-FFF2-40B4-BE49-F238E27FC236}">
                <a16:creationId xmlns:a16="http://schemas.microsoft.com/office/drawing/2014/main" id="{C2AA2644-64A6-9617-6A44-BFC776DD5D74}"/>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pic>
        <p:nvPicPr>
          <p:cNvPr id="3" name="Picture 2" descr="A black rectangular object with green border&#10;&#10;Description automatically generated">
            <a:extLst>
              <a:ext uri="{FF2B5EF4-FFF2-40B4-BE49-F238E27FC236}">
                <a16:creationId xmlns:a16="http://schemas.microsoft.com/office/drawing/2014/main" id="{94C91944-A378-C295-97D1-D4671A07B83D}"/>
              </a:ext>
            </a:extLst>
          </p:cNvPr>
          <p:cNvPicPr>
            <a:picLocks noChangeAspect="1"/>
          </p:cNvPicPr>
          <p:nvPr/>
        </p:nvPicPr>
        <p:blipFill>
          <a:blip r:embed="rId4"/>
          <a:stretch>
            <a:fillRect/>
          </a:stretch>
        </p:blipFill>
        <p:spPr>
          <a:xfrm>
            <a:off x="0" y="0"/>
            <a:ext cx="12192000" cy="6858000"/>
          </a:xfrm>
          <a:prstGeom prst="rect">
            <a:avLst/>
          </a:prstGeom>
        </p:spPr>
      </p:pic>
      <p:pic>
        <p:nvPicPr>
          <p:cNvPr id="8" name="Picture 7" descr="A black and white play button&#10;&#10;Description automatically generated">
            <a:extLst>
              <a:ext uri="{FF2B5EF4-FFF2-40B4-BE49-F238E27FC236}">
                <a16:creationId xmlns:a16="http://schemas.microsoft.com/office/drawing/2014/main" id="{A1690265-2592-A02A-677F-A43DD6BF1C45}"/>
              </a:ext>
            </a:extLst>
          </p:cNvPr>
          <p:cNvPicPr>
            <a:picLocks noChangeAspect="1"/>
          </p:cNvPicPr>
          <p:nvPr/>
        </p:nvPicPr>
        <p:blipFill>
          <a:blip r:embed="rId5"/>
          <a:stretch>
            <a:fillRect/>
          </a:stretch>
        </p:blipFill>
        <p:spPr>
          <a:xfrm>
            <a:off x="5057140" y="2780030"/>
            <a:ext cx="1297940" cy="1297940"/>
          </a:xfrm>
          <a:prstGeom prst="rect">
            <a:avLst/>
          </a:prstGeom>
        </p:spPr>
      </p:pic>
    </p:spTree>
    <p:extLst>
      <p:ext uri="{BB962C8B-B14F-4D97-AF65-F5344CB8AC3E}">
        <p14:creationId xmlns:p14="http://schemas.microsoft.com/office/powerpoint/2010/main" val="40694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8C3DE-2CC6-93EC-C044-C87BCE6BD60F}"/>
              </a:ext>
            </a:extLst>
          </p:cNvPr>
          <p:cNvSpPr>
            <a:spLocks noGrp="1"/>
          </p:cNvSpPr>
          <p:nvPr>
            <p:ph type="title"/>
          </p:nvPr>
        </p:nvSpPr>
        <p:spPr>
          <a:xfrm>
            <a:off x="1409233" y="2469062"/>
            <a:ext cx="9373533" cy="1919875"/>
          </a:xfrm>
        </p:spPr>
        <p:txBody>
          <a:bodyPr/>
          <a:lstStyle/>
          <a:p>
            <a:r>
              <a:rPr lang="en-GB" dirty="0"/>
              <a:t>What do we learn about being a peacemaker in this film?</a:t>
            </a:r>
          </a:p>
        </p:txBody>
      </p:sp>
    </p:spTree>
    <p:extLst>
      <p:ext uri="{BB962C8B-B14F-4D97-AF65-F5344CB8AC3E}">
        <p14:creationId xmlns:p14="http://schemas.microsoft.com/office/powerpoint/2010/main" val="743986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BBC0-1C73-9A39-483C-DD779A86AEDB}"/>
              </a:ext>
            </a:extLst>
          </p:cNvPr>
          <p:cNvSpPr>
            <a:spLocks noGrp="1"/>
          </p:cNvSpPr>
          <p:nvPr>
            <p:ph type="title"/>
          </p:nvPr>
        </p:nvSpPr>
        <p:spPr/>
        <p:txBody>
          <a:bodyPr/>
          <a:lstStyle/>
          <a:p>
            <a:r>
              <a:rPr lang="en-GB" dirty="0"/>
              <a:t>Matthew 5:1-12</a:t>
            </a:r>
          </a:p>
        </p:txBody>
      </p:sp>
      <p:sp>
        <p:nvSpPr>
          <p:cNvPr id="3" name="Text Placeholder 2">
            <a:extLst>
              <a:ext uri="{FF2B5EF4-FFF2-40B4-BE49-F238E27FC236}">
                <a16:creationId xmlns:a16="http://schemas.microsoft.com/office/drawing/2014/main" id="{52AF78FF-E3FF-B073-83BF-C865D76DDC90}"/>
              </a:ext>
            </a:extLst>
          </p:cNvPr>
          <p:cNvSpPr>
            <a:spLocks noGrp="1"/>
          </p:cNvSpPr>
          <p:nvPr>
            <p:ph type="body" sz="quarter" idx="10"/>
          </p:nvPr>
        </p:nvSpPr>
        <p:spPr/>
        <p:txBody>
          <a:bodyPr/>
          <a:lstStyle/>
          <a:p>
            <a:r>
              <a:rPr lang="en-GB" sz="2800" dirty="0"/>
              <a:t>When Jesus saw the crowds, he went up the mountain, and after he sat down, his disciples came to him. And he began to speak and taught them, saying:</a:t>
            </a:r>
          </a:p>
        </p:txBody>
      </p:sp>
    </p:spTree>
    <p:extLst>
      <p:ext uri="{BB962C8B-B14F-4D97-AF65-F5344CB8AC3E}">
        <p14:creationId xmlns:p14="http://schemas.microsoft.com/office/powerpoint/2010/main" val="1439107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848D71-613A-E975-2786-BED47AA0104B}"/>
              </a:ext>
            </a:extLst>
          </p:cNvPr>
          <p:cNvSpPr>
            <a:spLocks noGrp="1"/>
          </p:cNvSpPr>
          <p:nvPr>
            <p:ph type="body" sz="quarter" idx="10"/>
          </p:nvPr>
        </p:nvSpPr>
        <p:spPr>
          <a:xfrm>
            <a:off x="1032080" y="996518"/>
            <a:ext cx="9803068" cy="5049175"/>
          </a:xfrm>
        </p:spPr>
        <p:txBody>
          <a:bodyPr>
            <a:normAutofit/>
          </a:bodyPr>
          <a:lstStyle/>
          <a:p>
            <a:pPr marL="0" indent="0">
              <a:buNone/>
            </a:pPr>
            <a:r>
              <a:rPr lang="en-GB" sz="2800" dirty="0"/>
              <a:t>“Blessed are the poor in spirit, for theirs is the kingdom of heaven.</a:t>
            </a:r>
          </a:p>
          <a:p>
            <a:pPr marL="0" indent="0">
              <a:buNone/>
            </a:pPr>
            <a:r>
              <a:rPr lang="en-GB" sz="2800" dirty="0"/>
              <a:t>Blessed are those who mourn, for they will be comforted.</a:t>
            </a:r>
          </a:p>
          <a:p>
            <a:pPr marL="0" indent="0">
              <a:buNone/>
            </a:pPr>
            <a:r>
              <a:rPr lang="en-GB" sz="2800" dirty="0"/>
              <a:t>Blessed are the meek, for they will inherit the earth.</a:t>
            </a:r>
          </a:p>
          <a:p>
            <a:pPr marL="0" indent="0">
              <a:buNone/>
            </a:pPr>
            <a:r>
              <a:rPr lang="en-GB" sz="2800" dirty="0"/>
              <a:t>Blessed are those who hunger and thirst for righteousness, for they will be filled.</a:t>
            </a:r>
          </a:p>
          <a:p>
            <a:pPr marL="0" indent="0">
              <a:buNone/>
            </a:pPr>
            <a:r>
              <a:rPr lang="en-GB" sz="2800" dirty="0"/>
              <a:t>Blessed are the merciful, for they will receive mercy.</a:t>
            </a:r>
          </a:p>
          <a:p>
            <a:pPr marL="0" indent="0">
              <a:buNone/>
            </a:pPr>
            <a:r>
              <a:rPr lang="en-GB" sz="2800" dirty="0"/>
              <a:t>Blessed are the pure in heart, for they will see God.</a:t>
            </a:r>
          </a:p>
        </p:txBody>
      </p:sp>
    </p:spTree>
    <p:extLst>
      <p:ext uri="{BB962C8B-B14F-4D97-AF65-F5344CB8AC3E}">
        <p14:creationId xmlns:p14="http://schemas.microsoft.com/office/powerpoint/2010/main" val="3005690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848D71-613A-E975-2786-BED47AA0104B}"/>
              </a:ext>
            </a:extLst>
          </p:cNvPr>
          <p:cNvSpPr>
            <a:spLocks noGrp="1"/>
          </p:cNvSpPr>
          <p:nvPr>
            <p:ph type="body" sz="quarter" idx="10"/>
          </p:nvPr>
        </p:nvSpPr>
        <p:spPr>
          <a:xfrm>
            <a:off x="1032080" y="996518"/>
            <a:ext cx="10127840" cy="5049175"/>
          </a:xfrm>
        </p:spPr>
        <p:txBody>
          <a:bodyPr>
            <a:normAutofit/>
          </a:bodyPr>
          <a:lstStyle/>
          <a:p>
            <a:pPr marL="0" indent="0">
              <a:buNone/>
            </a:pPr>
            <a:r>
              <a:rPr lang="en-GB" dirty="0"/>
              <a:t>Blessed are the peacemakers, for they will be called children of God.</a:t>
            </a:r>
          </a:p>
          <a:p>
            <a:pPr marL="0" indent="0">
              <a:buNone/>
            </a:pPr>
            <a:r>
              <a:rPr lang="en-GB" dirty="0"/>
              <a:t>Blessed are those who are persecuted for the sake of righteousness, for theirs is the kingdom of heaven.</a:t>
            </a:r>
          </a:p>
          <a:p>
            <a:pPr marL="0" indent="0">
              <a:buNone/>
            </a:pPr>
            <a:r>
              <a:rPr lang="en-GB" dirty="0"/>
              <a:t>Blessed are you when people revile you and persecute you and utter all kinds of evil against you falsely on my account. Rejoice and be glad, for your reward is great in heaven, for in the same way they persecuted the prophets who were before you.”</a:t>
            </a:r>
          </a:p>
        </p:txBody>
      </p:sp>
    </p:spTree>
    <p:extLst>
      <p:ext uri="{BB962C8B-B14F-4D97-AF65-F5344CB8AC3E}">
        <p14:creationId xmlns:p14="http://schemas.microsoft.com/office/powerpoint/2010/main" val="559877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867949-CC6A-C07B-C25D-743AAA34A51C}"/>
              </a:ext>
            </a:extLst>
          </p:cNvPr>
          <p:cNvSpPr>
            <a:spLocks noGrp="1"/>
          </p:cNvSpPr>
          <p:nvPr>
            <p:ph type="body" sz="quarter" idx="10"/>
          </p:nvPr>
        </p:nvSpPr>
        <p:spPr/>
        <p:txBody>
          <a:bodyPr/>
          <a:lstStyle/>
          <a:p>
            <a:pPr>
              <a:lnSpc>
                <a:spcPct val="100000"/>
              </a:lnSpc>
            </a:pPr>
            <a:r>
              <a:rPr lang="en-GB" dirty="0"/>
              <a:t>What is surprising or unexpected in what Jesus says here?</a:t>
            </a:r>
          </a:p>
          <a:p>
            <a:pPr>
              <a:lnSpc>
                <a:spcPct val="100000"/>
              </a:lnSpc>
            </a:pPr>
            <a:r>
              <a:rPr lang="en-GB" dirty="0"/>
              <a:t>Were there any words or ideas that were difficult to understand?</a:t>
            </a:r>
          </a:p>
          <a:p>
            <a:pPr>
              <a:lnSpc>
                <a:spcPct val="100000"/>
              </a:lnSpc>
            </a:pPr>
            <a:r>
              <a:rPr lang="en-GB" dirty="0"/>
              <a:t>What is a peacemaker? What’s the difference between making peace and ‘keeping the peace’?</a:t>
            </a:r>
          </a:p>
        </p:txBody>
      </p:sp>
      <p:sp>
        <p:nvSpPr>
          <p:cNvPr id="3" name="Title 2">
            <a:extLst>
              <a:ext uri="{FF2B5EF4-FFF2-40B4-BE49-F238E27FC236}">
                <a16:creationId xmlns:a16="http://schemas.microsoft.com/office/drawing/2014/main" id="{7BABC70D-51E0-C21B-F6F4-B1A057A4A2D7}"/>
              </a:ext>
            </a:extLst>
          </p:cNvPr>
          <p:cNvSpPr>
            <a:spLocks noGrp="1"/>
          </p:cNvSpPr>
          <p:nvPr>
            <p:ph type="title"/>
          </p:nvPr>
        </p:nvSpPr>
        <p:spPr/>
        <p:txBody>
          <a:bodyPr/>
          <a:lstStyle/>
          <a:p>
            <a:r>
              <a:rPr lang="en-GB" dirty="0"/>
              <a:t>Questions for discussion</a:t>
            </a:r>
          </a:p>
        </p:txBody>
      </p:sp>
    </p:spTree>
    <p:extLst>
      <p:ext uri="{BB962C8B-B14F-4D97-AF65-F5344CB8AC3E}">
        <p14:creationId xmlns:p14="http://schemas.microsoft.com/office/powerpoint/2010/main" val="2783021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867949-CC6A-C07B-C25D-743AAA34A51C}"/>
              </a:ext>
            </a:extLst>
          </p:cNvPr>
          <p:cNvSpPr>
            <a:spLocks noGrp="1"/>
          </p:cNvSpPr>
          <p:nvPr>
            <p:ph type="body" sz="quarter" idx="10"/>
          </p:nvPr>
        </p:nvSpPr>
        <p:spPr>
          <a:xfrm>
            <a:off x="1287780" y="2247583"/>
            <a:ext cx="9715500" cy="4011174"/>
          </a:xfrm>
        </p:spPr>
        <p:txBody>
          <a:bodyPr>
            <a:normAutofit/>
          </a:bodyPr>
          <a:lstStyle/>
          <a:p>
            <a:pPr>
              <a:lnSpc>
                <a:spcPct val="100000"/>
              </a:lnSpc>
            </a:pPr>
            <a:r>
              <a:rPr lang="en-GB" dirty="0"/>
              <a:t>Why do you think Jesus talks about peacemakers being blessed?</a:t>
            </a:r>
          </a:p>
          <a:p>
            <a:pPr>
              <a:lnSpc>
                <a:spcPct val="100000"/>
              </a:lnSpc>
            </a:pPr>
            <a:r>
              <a:rPr lang="en-GB" dirty="0"/>
              <a:t>What is the point Jesus is making in this passage?</a:t>
            </a:r>
          </a:p>
          <a:p>
            <a:pPr>
              <a:lnSpc>
                <a:spcPct val="100000"/>
              </a:lnSpc>
            </a:pPr>
            <a:r>
              <a:rPr lang="en-GB" dirty="0"/>
              <a:t>Where do you see the need for peace?</a:t>
            </a:r>
          </a:p>
          <a:p>
            <a:pPr>
              <a:lnSpc>
                <a:spcPct val="100000"/>
              </a:lnSpc>
            </a:pPr>
            <a:r>
              <a:rPr lang="en-GB" dirty="0"/>
              <a:t>If you put this passage into action, how would it change the way you live?</a:t>
            </a:r>
          </a:p>
        </p:txBody>
      </p:sp>
      <p:sp>
        <p:nvSpPr>
          <p:cNvPr id="3" name="Title 2">
            <a:extLst>
              <a:ext uri="{FF2B5EF4-FFF2-40B4-BE49-F238E27FC236}">
                <a16:creationId xmlns:a16="http://schemas.microsoft.com/office/drawing/2014/main" id="{7BABC70D-51E0-C21B-F6F4-B1A057A4A2D7}"/>
              </a:ext>
            </a:extLst>
          </p:cNvPr>
          <p:cNvSpPr>
            <a:spLocks noGrp="1"/>
          </p:cNvSpPr>
          <p:nvPr>
            <p:ph type="title"/>
          </p:nvPr>
        </p:nvSpPr>
        <p:spPr/>
        <p:txBody>
          <a:bodyPr/>
          <a:lstStyle/>
          <a:p>
            <a:r>
              <a:rPr lang="en-GB" dirty="0"/>
              <a:t>Questions for discussion</a:t>
            </a:r>
          </a:p>
        </p:txBody>
      </p:sp>
    </p:spTree>
    <p:extLst>
      <p:ext uri="{BB962C8B-B14F-4D97-AF65-F5344CB8AC3E}">
        <p14:creationId xmlns:p14="http://schemas.microsoft.com/office/powerpoint/2010/main" val="690685337"/>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0" ma:contentTypeDescription="Create a new document." ma:contentTypeScope="" ma:versionID="9062847b77f7cbd1b0e1ce7727979482">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c622b84eb3cc96c565546856ef3ec389"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D84A85-78B6-4087-A190-2459E666FF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037A1D-A974-49BA-AF17-60EDCA825C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Difference</Template>
  <TotalTime>318</TotalTime>
  <Words>555</Words>
  <Application>Microsoft Office PowerPoint</Application>
  <PresentationFormat>Widescreen</PresentationFormat>
  <Paragraphs>54</Paragraphs>
  <Slides>29</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Outfit</vt:lpstr>
      <vt:lpstr>Outfit ExtraBold</vt:lpstr>
      <vt:lpstr>Difference</vt:lpstr>
      <vt:lpstr>PowerPoint Presentation</vt:lpstr>
      <vt:lpstr>Three habits</vt:lpstr>
      <vt:lpstr>PowerPoint Presentation</vt:lpstr>
      <vt:lpstr>What do we learn about being a peacemaker in this film?</vt:lpstr>
      <vt:lpstr>Matthew 5:1-12</vt:lpstr>
      <vt:lpstr>PowerPoint Presentation</vt:lpstr>
      <vt:lpstr>PowerPoint Presentation</vt:lpstr>
      <vt:lpstr>Questions for discussion</vt:lpstr>
      <vt:lpstr>Questions for discussion</vt:lpstr>
      <vt:lpstr>Matthew 5:9</vt:lpstr>
      <vt:lpstr>Questions for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walk</vt:lpstr>
      <vt:lpstr>PowerPoint Presentation</vt:lpstr>
      <vt:lpstr>What is something you want to remember from this session?</vt:lpstr>
      <vt:lpstr>Prayer and reflection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Zoë Tunstall</cp:lastModifiedBy>
  <cp:revision>12</cp:revision>
  <dcterms:created xsi:type="dcterms:W3CDTF">2024-02-02T13:02:07Z</dcterms:created>
  <dcterms:modified xsi:type="dcterms:W3CDTF">2024-09-06T13:23:05Z</dcterms:modified>
</cp:coreProperties>
</file>