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1"/>
  </p:notesMasterIdLst>
  <p:handoutMasterIdLst>
    <p:handoutMasterId r:id="rId22"/>
  </p:handoutMasterIdLst>
  <p:sldIdLst>
    <p:sldId id="287" r:id="rId4"/>
    <p:sldId id="288" r:id="rId5"/>
    <p:sldId id="285" r:id="rId6"/>
    <p:sldId id="306" r:id="rId7"/>
    <p:sldId id="326" r:id="rId8"/>
    <p:sldId id="311" r:id="rId9"/>
    <p:sldId id="312" r:id="rId10"/>
    <p:sldId id="290" r:id="rId11"/>
    <p:sldId id="300" r:id="rId12"/>
    <p:sldId id="305" r:id="rId13"/>
    <p:sldId id="327" r:id="rId14"/>
    <p:sldId id="322" r:id="rId15"/>
    <p:sldId id="323" r:id="rId16"/>
    <p:sldId id="324" r:id="rId17"/>
    <p:sldId id="297" r:id="rId18"/>
    <p:sldId id="325" r:id="rId19"/>
    <p:sldId id="29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728908-9952-C8EC-BCDA-2166FF5C967A}" name="Zoë Tunstall" initials="ZT" userId="S::zoe.tunstall@lambethpalace.org.uk::e0a72786-713a-4df2-bb92-da82a6ab9f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3BAA6"/>
    <a:srgbClr val="A72327"/>
    <a:srgbClr val="ED6921"/>
    <a:srgbClr val="00628C"/>
    <a:srgbClr val="549E80"/>
    <a:srgbClr val="FAC8A6"/>
    <a:srgbClr val="ACBACE"/>
    <a:srgbClr val="C4D6CB"/>
    <a:srgbClr val="00B5FF"/>
    <a:srgbClr val="4CA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3B3B65-C910-490A-AE64-D6C9BB0EF632}" v="1" dt="2024-09-06T13:23:39.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48"/>
    <p:restoredTop sz="94673"/>
  </p:normalViewPr>
  <p:slideViewPr>
    <p:cSldViewPr snapToGrid="0">
      <p:cViewPr varScale="1">
        <p:scale>
          <a:sx n="106" d="100"/>
          <a:sy n="106" d="100"/>
        </p:scale>
        <p:origin x="534" y="96"/>
      </p:cViewPr>
      <p:guideLst/>
    </p:cSldViewPr>
  </p:slid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ë Tunstall" userId="e0a72786-713a-4df2-bb92-da82a6ab9fc3" providerId="ADAL" clId="{3883CAE4-0A90-4996-979F-13265DFC8E5F}"/>
    <pc:docChg chg="custSel addSld delSld modSld sldOrd">
      <pc:chgData name="Zoë Tunstall" userId="e0a72786-713a-4df2-bb92-da82a6ab9fc3" providerId="ADAL" clId="{3883CAE4-0A90-4996-979F-13265DFC8E5F}" dt="2024-07-03T12:39:03.592" v="57"/>
      <pc:docMkLst>
        <pc:docMk/>
      </pc:docMkLst>
      <pc:sldChg chg="del">
        <pc:chgData name="Zoë Tunstall" userId="e0a72786-713a-4df2-bb92-da82a6ab9fc3" providerId="ADAL" clId="{3883CAE4-0A90-4996-979F-13265DFC8E5F}" dt="2024-07-03T12:29:04.897" v="0" actId="2696"/>
        <pc:sldMkLst>
          <pc:docMk/>
          <pc:sldMk cId="4206362282" sldId="284"/>
        </pc:sldMkLst>
      </pc:sldChg>
      <pc:sldChg chg="new ord">
        <pc:chgData name="Zoë Tunstall" userId="e0a72786-713a-4df2-bb92-da82a6ab9fc3" providerId="ADAL" clId="{3883CAE4-0A90-4996-979F-13265DFC8E5F}" dt="2024-07-03T12:29:26.500" v="3"/>
        <pc:sldMkLst>
          <pc:docMk/>
          <pc:sldMk cId="3280144497" sldId="287"/>
        </pc:sldMkLst>
      </pc:sldChg>
      <pc:sldChg chg="add">
        <pc:chgData name="Zoë Tunstall" userId="e0a72786-713a-4df2-bb92-da82a6ab9fc3" providerId="ADAL" clId="{3883CAE4-0A90-4996-979F-13265DFC8E5F}" dt="2024-07-03T12:30:13.005" v="4"/>
        <pc:sldMkLst>
          <pc:docMk/>
          <pc:sldMk cId="3583719958" sldId="288"/>
        </pc:sldMkLst>
      </pc:sldChg>
      <pc:sldChg chg="add">
        <pc:chgData name="Zoë Tunstall" userId="e0a72786-713a-4df2-bb92-da82a6ab9fc3" providerId="ADAL" clId="{3883CAE4-0A90-4996-979F-13265DFC8E5F}" dt="2024-07-03T12:34:27.637" v="6"/>
        <pc:sldMkLst>
          <pc:docMk/>
          <pc:sldMk cId="3471388258" sldId="290"/>
        </pc:sldMkLst>
      </pc:sldChg>
      <pc:sldChg chg="add">
        <pc:chgData name="Zoë Tunstall" userId="e0a72786-713a-4df2-bb92-da82a6ab9fc3" providerId="ADAL" clId="{3883CAE4-0A90-4996-979F-13265DFC8E5F}" dt="2024-07-03T12:35:08.528" v="7"/>
        <pc:sldMkLst>
          <pc:docMk/>
          <pc:sldMk cId="4164364817" sldId="293"/>
        </pc:sldMkLst>
      </pc:sldChg>
      <pc:sldChg chg="add">
        <pc:chgData name="Zoë Tunstall" userId="e0a72786-713a-4df2-bb92-da82a6ab9fc3" providerId="ADAL" clId="{3883CAE4-0A90-4996-979F-13265DFC8E5F}" dt="2024-07-03T12:35:08.528" v="7"/>
        <pc:sldMkLst>
          <pc:docMk/>
          <pc:sldMk cId="542644667" sldId="294"/>
        </pc:sldMkLst>
      </pc:sldChg>
      <pc:sldChg chg="add">
        <pc:chgData name="Zoë Tunstall" userId="e0a72786-713a-4df2-bb92-da82a6ab9fc3" providerId="ADAL" clId="{3883CAE4-0A90-4996-979F-13265DFC8E5F}" dt="2024-07-03T12:39:03.592" v="57"/>
        <pc:sldMkLst>
          <pc:docMk/>
          <pc:sldMk cId="1657857103" sldId="297"/>
        </pc:sldMkLst>
      </pc:sldChg>
      <pc:sldChg chg="add delCm modCm">
        <pc:chgData name="Zoë Tunstall" userId="e0a72786-713a-4df2-bb92-da82a6ab9fc3" providerId="ADAL" clId="{3883CAE4-0A90-4996-979F-13265DFC8E5F}" dt="2024-07-03T12:38:41.879" v="56"/>
        <pc:sldMkLst>
          <pc:docMk/>
          <pc:sldMk cId="3077564312" sldId="298"/>
        </pc:sldMkLst>
        <pc:extLst>
          <p:ext xmlns:p="http://schemas.openxmlformats.org/presentationml/2006/main" uri="{D6D511B9-2390-475A-947B-AFAB55BFBCF1}">
            <pc226:cmChg xmlns:pc226="http://schemas.microsoft.com/office/powerpoint/2022/06/main/command" chg="del mod">
              <pc226:chgData name="Zoë Tunstall" userId="e0a72786-713a-4df2-bb92-da82a6ab9fc3" providerId="ADAL" clId="{3883CAE4-0A90-4996-979F-13265DFC8E5F}" dt="2024-07-03T12:38:41.879" v="56"/>
              <pc2:cmMkLst xmlns:pc2="http://schemas.microsoft.com/office/powerpoint/2019/9/main/command">
                <pc:docMk/>
                <pc:sldMk cId="3077564312" sldId="298"/>
                <pc2:cmMk id="{47797827-3459-441A-A1FA-BB1419056C64}"/>
              </pc2:cmMkLst>
            </pc226:cmChg>
          </p:ext>
        </pc:extLst>
      </pc:sldChg>
      <pc:sldChg chg="add">
        <pc:chgData name="Zoë Tunstall" userId="e0a72786-713a-4df2-bb92-da82a6ab9fc3" providerId="ADAL" clId="{3883CAE4-0A90-4996-979F-13265DFC8E5F}" dt="2024-07-03T12:39:03.592" v="57"/>
        <pc:sldMkLst>
          <pc:docMk/>
          <pc:sldMk cId="3367185555" sldId="299"/>
        </pc:sldMkLst>
      </pc:sldChg>
      <pc:sldChg chg="add">
        <pc:chgData name="Zoë Tunstall" userId="e0a72786-713a-4df2-bb92-da82a6ab9fc3" providerId="ADAL" clId="{3883CAE4-0A90-4996-979F-13265DFC8E5F}" dt="2024-07-03T12:34:27.637" v="6"/>
        <pc:sldMkLst>
          <pc:docMk/>
          <pc:sldMk cId="7859673" sldId="300"/>
        </pc:sldMkLst>
      </pc:sldChg>
      <pc:sldChg chg="addSp delSp modSp add mod ord modClrScheme chgLayout">
        <pc:chgData name="Zoë Tunstall" userId="e0a72786-713a-4df2-bb92-da82a6ab9fc3" providerId="ADAL" clId="{3883CAE4-0A90-4996-979F-13265DFC8E5F}" dt="2024-07-03T12:38:29.200" v="54" actId="20577"/>
        <pc:sldMkLst>
          <pc:docMk/>
          <pc:sldMk cId="59384944" sldId="301"/>
        </pc:sldMkLst>
        <pc:spChg chg="del mod ord">
          <ac:chgData name="Zoë Tunstall" userId="e0a72786-713a-4df2-bb92-da82a6ab9fc3" providerId="ADAL" clId="{3883CAE4-0A90-4996-979F-13265DFC8E5F}" dt="2024-07-03T12:36:06.671" v="25" actId="478"/>
          <ac:spMkLst>
            <pc:docMk/>
            <pc:sldMk cId="59384944" sldId="301"/>
            <ac:spMk id="2" creationId="{D70BB94C-F3DF-5740-7171-5B7DD93ED85E}"/>
          </ac:spMkLst>
        </pc:spChg>
        <pc:spChg chg="add del mod">
          <ac:chgData name="Zoë Tunstall" userId="e0a72786-713a-4df2-bb92-da82a6ab9fc3" providerId="ADAL" clId="{3883CAE4-0A90-4996-979F-13265DFC8E5F}" dt="2024-07-03T12:36:04.744" v="24" actId="21"/>
          <ac:spMkLst>
            <pc:docMk/>
            <pc:sldMk cId="59384944" sldId="301"/>
            <ac:spMk id="7" creationId="{E83C9313-E941-17F2-3F5A-59799CBA949A}"/>
          </ac:spMkLst>
        </pc:spChg>
        <pc:spChg chg="add del mod">
          <ac:chgData name="Zoë Tunstall" userId="e0a72786-713a-4df2-bb92-da82a6ab9fc3" providerId="ADAL" clId="{3883CAE4-0A90-4996-979F-13265DFC8E5F}" dt="2024-07-03T12:36:09.266" v="27" actId="478"/>
          <ac:spMkLst>
            <pc:docMk/>
            <pc:sldMk cId="59384944" sldId="301"/>
            <ac:spMk id="9" creationId="{46923C8F-DA2C-E2BB-AC7E-E266FF31E861}"/>
          </ac:spMkLst>
        </pc:spChg>
        <pc:spChg chg="add mod">
          <ac:chgData name="Zoë Tunstall" userId="e0a72786-713a-4df2-bb92-da82a6ab9fc3" providerId="ADAL" clId="{3883CAE4-0A90-4996-979F-13265DFC8E5F}" dt="2024-07-03T12:38:29.200" v="54" actId="20577"/>
          <ac:spMkLst>
            <pc:docMk/>
            <pc:sldMk cId="59384944" sldId="301"/>
            <ac:spMk id="10" creationId="{E83C9313-E941-17F2-3F5A-59799CBA949A}"/>
          </ac:spMkLst>
        </pc:spChg>
      </pc:sldChg>
      <pc:sldChg chg="add">
        <pc:chgData name="Zoë Tunstall" userId="e0a72786-713a-4df2-bb92-da82a6ab9fc3" providerId="ADAL" clId="{3883CAE4-0A90-4996-979F-13265DFC8E5F}" dt="2024-07-03T12:33:19.613" v="5"/>
        <pc:sldMkLst>
          <pc:docMk/>
          <pc:sldMk cId="702917133" sldId="302"/>
        </pc:sldMkLst>
      </pc:sldChg>
      <pc:sldChg chg="add">
        <pc:chgData name="Zoë Tunstall" userId="e0a72786-713a-4df2-bb92-da82a6ab9fc3" providerId="ADAL" clId="{3883CAE4-0A90-4996-979F-13265DFC8E5F}" dt="2024-07-03T12:35:08.528" v="7"/>
        <pc:sldMkLst>
          <pc:docMk/>
          <pc:sldMk cId="2500085322" sldId="305"/>
        </pc:sldMkLst>
      </pc:sldChg>
      <pc:sldChg chg="modSp new del mod ord">
        <pc:chgData name="Zoë Tunstall" userId="e0a72786-713a-4df2-bb92-da82a6ab9fc3" providerId="ADAL" clId="{3883CAE4-0A90-4996-979F-13265DFC8E5F}" dt="2024-07-03T12:38:25.981" v="48" actId="47"/>
        <pc:sldMkLst>
          <pc:docMk/>
          <pc:sldMk cId="3730773062" sldId="306"/>
        </pc:sldMkLst>
        <pc:spChg chg="mod">
          <ac:chgData name="Zoë Tunstall" userId="e0a72786-713a-4df2-bb92-da82a6ab9fc3" providerId="ADAL" clId="{3883CAE4-0A90-4996-979F-13265DFC8E5F}" dt="2024-07-03T12:37:20" v="44" actId="20577"/>
          <ac:spMkLst>
            <pc:docMk/>
            <pc:sldMk cId="3730773062" sldId="306"/>
            <ac:spMk id="2" creationId="{3C1D842B-B6F5-B9AB-F3B1-2926DF296CC5}"/>
          </ac:spMkLst>
        </pc:spChg>
      </pc:sldChg>
    </pc:docChg>
  </pc:docChgLst>
  <pc:docChgLst>
    <pc:chgData name="Zoë Tunstall" userId="e0a72786-713a-4df2-bb92-da82a6ab9fc3" providerId="ADAL" clId="{FF3B3B65-C910-490A-AE64-D6C9BB0EF632}"/>
    <pc:docChg chg="custSel modSld">
      <pc:chgData name="Zoë Tunstall" userId="e0a72786-713a-4df2-bb92-da82a6ab9fc3" providerId="ADAL" clId="{FF3B3B65-C910-490A-AE64-D6C9BB0EF632}" dt="2024-09-06T13:23:41.225" v="3" actId="171"/>
      <pc:docMkLst>
        <pc:docMk/>
      </pc:docMkLst>
      <pc:sldChg chg="addSp delSp modSp mod delAnim modAnim">
        <pc:chgData name="Zoë Tunstall" userId="e0a72786-713a-4df2-bb92-da82a6ab9fc3" providerId="ADAL" clId="{FF3B3B65-C910-490A-AE64-D6C9BB0EF632}" dt="2024-09-06T13:23:41.225" v="3" actId="171"/>
        <pc:sldMkLst>
          <pc:docMk/>
          <pc:sldMk cId="406949460" sldId="285"/>
        </pc:sldMkLst>
        <pc:picChg chg="del">
          <ac:chgData name="Zoë Tunstall" userId="e0a72786-713a-4df2-bb92-da82a6ab9fc3" providerId="ADAL" clId="{FF3B3B65-C910-490A-AE64-D6C9BB0EF632}" dt="2024-09-06T13:23:27.067" v="1" actId="478"/>
          <ac:picMkLst>
            <pc:docMk/>
            <pc:sldMk cId="406949460" sldId="285"/>
            <ac:picMk id="2" creationId="{30CFCCFA-9565-50C7-ACC3-A86E11534C7E}"/>
          </ac:picMkLst>
        </pc:picChg>
        <pc:picChg chg="ord">
          <ac:chgData name="Zoë Tunstall" userId="e0a72786-713a-4df2-bb92-da82a6ab9fc3" providerId="ADAL" clId="{FF3B3B65-C910-490A-AE64-D6C9BB0EF632}" dt="2024-09-06T13:23:26.072" v="0" actId="167"/>
          <ac:picMkLst>
            <pc:docMk/>
            <pc:sldMk cId="406949460" sldId="285"/>
            <ac:picMk id="3" creationId="{94C91944-A378-C295-97D1-D4671A07B83D}"/>
          </ac:picMkLst>
        </pc:picChg>
        <pc:picChg chg="add mod ord">
          <ac:chgData name="Zoë Tunstall" userId="e0a72786-713a-4df2-bb92-da82a6ab9fc3" providerId="ADAL" clId="{FF3B3B65-C910-490A-AE64-D6C9BB0EF632}" dt="2024-09-06T13:23:41.225" v="3" actId="171"/>
          <ac:picMkLst>
            <pc:docMk/>
            <pc:sldMk cId="406949460" sldId="285"/>
            <ac:picMk id="4" creationId="{39E1351E-B978-F0A4-EDD9-59CE44B423F9}"/>
          </ac:picMkLst>
        </pc:picChg>
      </pc:sldChg>
    </pc:docChg>
  </pc:docChgLst>
  <pc:docChgLst>
    <pc:chgData name="Zoë Tunstall" userId="e0a72786-713a-4df2-bb92-da82a6ab9fc3" providerId="ADAL" clId="{8EBBD768-93C1-40B6-B0C0-D00877DDF0A2}"/>
    <pc:docChg chg="undo custSel addSld delSld modSld">
      <pc:chgData name="Zoë Tunstall" userId="e0a72786-713a-4df2-bb92-da82a6ab9fc3" providerId="ADAL" clId="{8EBBD768-93C1-40B6-B0C0-D00877DDF0A2}" dt="2024-07-05T13:24:06.966" v="193" actId="171"/>
      <pc:docMkLst>
        <pc:docMk/>
      </pc:docMkLst>
      <pc:sldChg chg="addSp delSp modSp mod delAnim modAnim">
        <pc:chgData name="Zoë Tunstall" userId="e0a72786-713a-4df2-bb92-da82a6ab9fc3" providerId="ADAL" clId="{8EBBD768-93C1-40B6-B0C0-D00877DDF0A2}" dt="2024-07-05T13:24:06.966" v="193" actId="171"/>
        <pc:sldMkLst>
          <pc:docMk/>
          <pc:sldMk cId="406949460" sldId="285"/>
        </pc:sldMkLst>
        <pc:spChg chg="del">
          <ac:chgData name="Zoë Tunstall" userId="e0a72786-713a-4df2-bb92-da82a6ab9fc3" providerId="ADAL" clId="{8EBBD768-93C1-40B6-B0C0-D00877DDF0A2}" dt="2024-07-05T13:20:30.185" v="185" actId="478"/>
          <ac:spMkLst>
            <pc:docMk/>
            <pc:sldMk cId="406949460" sldId="285"/>
            <ac:spMk id="4" creationId="{2D119D28-44FA-827C-5362-C4007E90CAAD}"/>
          </ac:spMkLst>
        </pc:spChg>
        <pc:spChg chg="add del mod">
          <ac:chgData name="Zoë Tunstall" userId="e0a72786-713a-4df2-bb92-da82a6ab9fc3" providerId="ADAL" clId="{8EBBD768-93C1-40B6-B0C0-D00877DDF0A2}" dt="2024-07-05T13:20:32.023" v="186" actId="478"/>
          <ac:spMkLst>
            <pc:docMk/>
            <pc:sldMk cId="406949460" sldId="285"/>
            <ac:spMk id="5" creationId="{CAF42E9F-40FE-145A-85F8-BC39A431C01A}"/>
          </ac:spMkLst>
        </pc:spChg>
        <pc:spChg chg="del">
          <ac:chgData name="Zoë Tunstall" userId="e0a72786-713a-4df2-bb92-da82a6ab9fc3" providerId="ADAL" clId="{8EBBD768-93C1-40B6-B0C0-D00877DDF0A2}" dt="2024-07-05T13:20:24.769" v="182" actId="478"/>
          <ac:spMkLst>
            <pc:docMk/>
            <pc:sldMk cId="406949460" sldId="285"/>
            <ac:spMk id="6" creationId="{DCA0286B-B07C-EDEA-D718-C6E6A1E266DB}"/>
          </ac:spMkLst>
        </pc:spChg>
        <pc:picChg chg="add mod ord">
          <ac:chgData name="Zoë Tunstall" userId="e0a72786-713a-4df2-bb92-da82a6ab9fc3" providerId="ADAL" clId="{8EBBD768-93C1-40B6-B0C0-D00877DDF0A2}" dt="2024-07-05T13:24:06.966" v="193" actId="171"/>
          <ac:picMkLst>
            <pc:docMk/>
            <pc:sldMk cId="406949460" sldId="285"/>
            <ac:picMk id="2" creationId="{30CFCCFA-9565-50C7-ACC3-A86E11534C7E}"/>
          </ac:picMkLst>
        </pc:picChg>
        <pc:picChg chg="add del ord">
          <ac:chgData name="Zoë Tunstall" userId="e0a72786-713a-4df2-bb92-da82a6ab9fc3" providerId="ADAL" clId="{8EBBD768-93C1-40B6-B0C0-D00877DDF0A2}" dt="2024-07-05T13:23:46.242" v="190" actId="167"/>
          <ac:picMkLst>
            <pc:docMk/>
            <pc:sldMk cId="406949460" sldId="285"/>
            <ac:picMk id="3" creationId="{94C91944-A378-C295-97D1-D4671A07B83D}"/>
          </ac:picMkLst>
        </pc:picChg>
        <pc:picChg chg="add del mod ord">
          <ac:chgData name="Zoë Tunstall" userId="e0a72786-713a-4df2-bb92-da82a6ab9fc3" providerId="ADAL" clId="{8EBBD768-93C1-40B6-B0C0-D00877DDF0A2}" dt="2024-07-05T13:23:47.814" v="191" actId="478"/>
          <ac:picMkLst>
            <pc:docMk/>
            <pc:sldMk cId="406949460" sldId="285"/>
            <ac:picMk id="7" creationId="{6FA4F9A0-E535-96E1-E045-73F09FF825BD}"/>
          </ac:picMkLst>
        </pc:picChg>
        <pc:picChg chg="del">
          <ac:chgData name="Zoë Tunstall" userId="e0a72786-713a-4df2-bb92-da82a6ab9fc3" providerId="ADAL" clId="{8EBBD768-93C1-40B6-B0C0-D00877DDF0A2}" dt="2024-07-05T13:20:54.935" v="189" actId="478"/>
          <ac:picMkLst>
            <pc:docMk/>
            <pc:sldMk cId="406949460" sldId="285"/>
            <ac:picMk id="8" creationId="{A1690265-2592-A02A-677F-A43DD6BF1C45}"/>
          </ac:picMkLst>
        </pc:picChg>
      </pc:sldChg>
      <pc:sldChg chg="del">
        <pc:chgData name="Zoë Tunstall" userId="e0a72786-713a-4df2-bb92-da82a6ab9fc3" providerId="ADAL" clId="{8EBBD768-93C1-40B6-B0C0-D00877DDF0A2}" dt="2024-07-03T13:19:24.615" v="149" actId="47"/>
        <pc:sldMkLst>
          <pc:docMk/>
          <pc:sldMk cId="1552307167" sldId="286"/>
        </pc:sldMkLst>
      </pc:sldChg>
      <pc:sldChg chg="mod modClrScheme chgLayout">
        <pc:chgData name="Zoë Tunstall" userId="e0a72786-713a-4df2-bb92-da82a6ab9fc3" providerId="ADAL" clId="{8EBBD768-93C1-40B6-B0C0-D00877DDF0A2}" dt="2024-07-03T13:14:50.098" v="0" actId="700"/>
        <pc:sldMkLst>
          <pc:docMk/>
          <pc:sldMk cId="3280144497" sldId="287"/>
        </pc:sldMkLst>
      </pc:sldChg>
      <pc:sldChg chg="modSp mod">
        <pc:chgData name="Zoë Tunstall" userId="e0a72786-713a-4df2-bb92-da82a6ab9fc3" providerId="ADAL" clId="{8EBBD768-93C1-40B6-B0C0-D00877DDF0A2}" dt="2024-07-03T13:18:16.427" v="103"/>
        <pc:sldMkLst>
          <pc:docMk/>
          <pc:sldMk cId="3471388258" sldId="290"/>
        </pc:sldMkLst>
        <pc:spChg chg="mod">
          <ac:chgData name="Zoë Tunstall" userId="e0a72786-713a-4df2-bb92-da82a6ab9fc3" providerId="ADAL" clId="{8EBBD768-93C1-40B6-B0C0-D00877DDF0A2}" dt="2024-07-03T13:18:05.691" v="102" actId="20577"/>
          <ac:spMkLst>
            <pc:docMk/>
            <pc:sldMk cId="3471388258" sldId="290"/>
            <ac:spMk id="2" creationId="{62522903-E7AC-BFF8-23C9-97B0975FD2F2}"/>
          </ac:spMkLst>
        </pc:spChg>
        <pc:spChg chg="mod">
          <ac:chgData name="Zoë Tunstall" userId="e0a72786-713a-4df2-bb92-da82a6ab9fc3" providerId="ADAL" clId="{8EBBD768-93C1-40B6-B0C0-D00877DDF0A2}" dt="2024-07-03T13:18:16.427" v="103"/>
          <ac:spMkLst>
            <pc:docMk/>
            <pc:sldMk cId="3471388258" sldId="290"/>
            <ac:spMk id="3" creationId="{4E5E1032-3CCF-8B43-0874-519F1FA1065A}"/>
          </ac:spMkLst>
        </pc:spChg>
      </pc:sldChg>
      <pc:sldChg chg="del">
        <pc:chgData name="Zoë Tunstall" userId="e0a72786-713a-4df2-bb92-da82a6ab9fc3" providerId="ADAL" clId="{8EBBD768-93C1-40B6-B0C0-D00877DDF0A2}" dt="2024-07-03T13:19:08.479" v="136" actId="47"/>
        <pc:sldMkLst>
          <pc:docMk/>
          <pc:sldMk cId="4164364817" sldId="293"/>
        </pc:sldMkLst>
      </pc:sldChg>
      <pc:sldChg chg="del">
        <pc:chgData name="Zoë Tunstall" userId="e0a72786-713a-4df2-bb92-da82a6ab9fc3" providerId="ADAL" clId="{8EBBD768-93C1-40B6-B0C0-D00877DDF0A2}" dt="2024-07-03T13:19:41.117" v="165" actId="47"/>
        <pc:sldMkLst>
          <pc:docMk/>
          <pc:sldMk cId="542644667" sldId="294"/>
        </pc:sldMkLst>
      </pc:sldChg>
      <pc:sldChg chg="modSp mod">
        <pc:chgData name="Zoë Tunstall" userId="e0a72786-713a-4df2-bb92-da82a6ab9fc3" providerId="ADAL" clId="{8EBBD768-93C1-40B6-B0C0-D00877DDF0A2}" dt="2024-07-03T13:20:23.554" v="167"/>
        <pc:sldMkLst>
          <pc:docMk/>
          <pc:sldMk cId="1657857103" sldId="297"/>
        </pc:sldMkLst>
        <pc:spChg chg="mod">
          <ac:chgData name="Zoë Tunstall" userId="e0a72786-713a-4df2-bb92-da82a6ab9fc3" providerId="ADAL" clId="{8EBBD768-93C1-40B6-B0C0-D00877DDF0A2}" dt="2024-07-03T13:20:23.554" v="167"/>
          <ac:spMkLst>
            <pc:docMk/>
            <pc:sldMk cId="1657857103" sldId="297"/>
            <ac:spMk id="3" creationId="{9350955A-1109-95C5-6E21-A7179C18867B}"/>
          </ac:spMkLst>
        </pc:spChg>
      </pc:sldChg>
      <pc:sldChg chg="modSp mod">
        <pc:chgData name="Zoë Tunstall" userId="e0a72786-713a-4df2-bb92-da82a6ab9fc3" providerId="ADAL" clId="{8EBBD768-93C1-40B6-B0C0-D00877DDF0A2}" dt="2024-07-03T13:18:36.497" v="106" actId="14100"/>
        <pc:sldMkLst>
          <pc:docMk/>
          <pc:sldMk cId="7859673" sldId="300"/>
        </pc:sldMkLst>
        <pc:spChg chg="mod">
          <ac:chgData name="Zoë Tunstall" userId="e0a72786-713a-4df2-bb92-da82a6ab9fc3" providerId="ADAL" clId="{8EBBD768-93C1-40B6-B0C0-D00877DDF0A2}" dt="2024-07-03T13:18:36.497" v="106" actId="14100"/>
          <ac:spMkLst>
            <pc:docMk/>
            <pc:sldMk cId="7859673" sldId="300"/>
            <ac:spMk id="5" creationId="{53306A1F-7012-C44C-79FE-FAE99F53DF68}"/>
          </ac:spMkLst>
        </pc:spChg>
      </pc:sldChg>
      <pc:sldChg chg="modSp mod">
        <pc:chgData name="Zoë Tunstall" userId="e0a72786-713a-4df2-bb92-da82a6ab9fc3" providerId="ADAL" clId="{8EBBD768-93C1-40B6-B0C0-D00877DDF0A2}" dt="2024-07-03T13:18:52.505" v="127" actId="20577"/>
        <pc:sldMkLst>
          <pc:docMk/>
          <pc:sldMk cId="2500085322" sldId="305"/>
        </pc:sldMkLst>
        <pc:spChg chg="mod">
          <ac:chgData name="Zoë Tunstall" userId="e0a72786-713a-4df2-bb92-da82a6ab9fc3" providerId="ADAL" clId="{8EBBD768-93C1-40B6-B0C0-D00877DDF0A2}" dt="2024-07-03T13:18:52.505" v="127" actId="20577"/>
          <ac:spMkLst>
            <pc:docMk/>
            <pc:sldMk cId="2500085322" sldId="305"/>
            <ac:spMk id="3" creationId="{1C993C23-648D-8530-98AE-E271EDB609BA}"/>
          </ac:spMkLst>
        </pc:spChg>
      </pc:sldChg>
      <pc:sldChg chg="modSp mod">
        <pc:chgData name="Zoë Tunstall" userId="e0a72786-713a-4df2-bb92-da82a6ab9fc3" providerId="ADAL" clId="{8EBBD768-93C1-40B6-B0C0-D00877DDF0A2}" dt="2024-07-03T13:15:20.953" v="17" actId="20577"/>
        <pc:sldMkLst>
          <pc:docMk/>
          <pc:sldMk cId="743986829" sldId="306"/>
        </pc:sldMkLst>
        <pc:spChg chg="mod">
          <ac:chgData name="Zoë Tunstall" userId="e0a72786-713a-4df2-bb92-da82a6ab9fc3" providerId="ADAL" clId="{8EBBD768-93C1-40B6-B0C0-D00877DDF0A2}" dt="2024-07-03T13:15:20.953" v="17" actId="20577"/>
          <ac:spMkLst>
            <pc:docMk/>
            <pc:sldMk cId="743986829" sldId="306"/>
            <ac:spMk id="2" creationId="{78C8C3DE-2CC6-93EC-C044-C87BCE6BD60F}"/>
          </ac:spMkLst>
        </pc:spChg>
      </pc:sldChg>
      <pc:sldChg chg="del">
        <pc:chgData name="Zoë Tunstall" userId="e0a72786-713a-4df2-bb92-da82a6ab9fc3" providerId="ADAL" clId="{8EBBD768-93C1-40B6-B0C0-D00877DDF0A2}" dt="2024-07-03T13:16:37.287" v="73" actId="2696"/>
        <pc:sldMkLst>
          <pc:docMk/>
          <pc:sldMk cId="1041060806" sldId="308"/>
        </pc:sldMkLst>
      </pc:sldChg>
      <pc:sldChg chg="del">
        <pc:chgData name="Zoë Tunstall" userId="e0a72786-713a-4df2-bb92-da82a6ab9fc3" providerId="ADAL" clId="{8EBBD768-93C1-40B6-B0C0-D00877DDF0A2}" dt="2024-07-03T13:16:38.896" v="74" actId="2696"/>
        <pc:sldMkLst>
          <pc:docMk/>
          <pc:sldMk cId="3005690159" sldId="309"/>
        </pc:sldMkLst>
      </pc:sldChg>
      <pc:sldChg chg="delSp modSp del mod modClrScheme chgLayout">
        <pc:chgData name="Zoë Tunstall" userId="e0a72786-713a-4df2-bb92-da82a6ab9fc3" providerId="ADAL" clId="{8EBBD768-93C1-40B6-B0C0-D00877DDF0A2}" dt="2024-07-03T13:16:31.186" v="72" actId="2696"/>
        <pc:sldMkLst>
          <pc:docMk/>
          <pc:sldMk cId="1592819066" sldId="310"/>
        </pc:sldMkLst>
        <pc:spChg chg="mod ord">
          <ac:chgData name="Zoë Tunstall" userId="e0a72786-713a-4df2-bb92-da82a6ab9fc3" providerId="ADAL" clId="{8EBBD768-93C1-40B6-B0C0-D00877DDF0A2}" dt="2024-07-03T13:15:51.673" v="44" actId="20577"/>
          <ac:spMkLst>
            <pc:docMk/>
            <pc:sldMk cId="1592819066" sldId="310"/>
            <ac:spMk id="2" creationId="{F36B62A6-FB2D-4A0F-7056-0E1FA4F45628}"/>
          </ac:spMkLst>
        </pc:spChg>
        <pc:spChg chg="mod ord">
          <ac:chgData name="Zoë Tunstall" userId="e0a72786-713a-4df2-bb92-da82a6ab9fc3" providerId="ADAL" clId="{8EBBD768-93C1-40B6-B0C0-D00877DDF0A2}" dt="2024-07-03T13:16:07.305" v="58" actId="20577"/>
          <ac:spMkLst>
            <pc:docMk/>
            <pc:sldMk cId="1592819066" sldId="310"/>
            <ac:spMk id="3" creationId="{D1993636-4BED-B0AE-AA3F-6231E39DC42A}"/>
          </ac:spMkLst>
        </pc:spChg>
        <pc:spChg chg="del">
          <ac:chgData name="Zoë Tunstall" userId="e0a72786-713a-4df2-bb92-da82a6ab9fc3" providerId="ADAL" clId="{8EBBD768-93C1-40B6-B0C0-D00877DDF0A2}" dt="2024-07-03T13:15:53.415" v="45" actId="478"/>
          <ac:spMkLst>
            <pc:docMk/>
            <pc:sldMk cId="1592819066" sldId="310"/>
            <ac:spMk id="4" creationId="{F2A790D2-1BF4-7C40-A22C-36BC36F0EDA9}"/>
          </ac:spMkLst>
        </pc:spChg>
      </pc:sldChg>
      <pc:sldChg chg="modSp mod">
        <pc:chgData name="Zoë Tunstall" userId="e0a72786-713a-4df2-bb92-da82a6ab9fc3" providerId="ADAL" clId="{8EBBD768-93C1-40B6-B0C0-D00877DDF0A2}" dt="2024-07-03T13:17:12.529" v="80" actId="14100"/>
        <pc:sldMkLst>
          <pc:docMk/>
          <pc:sldMk cId="2783021715" sldId="311"/>
        </pc:sldMkLst>
        <pc:spChg chg="mod">
          <ac:chgData name="Zoë Tunstall" userId="e0a72786-713a-4df2-bb92-da82a6ab9fc3" providerId="ADAL" clId="{8EBBD768-93C1-40B6-B0C0-D00877DDF0A2}" dt="2024-07-03T13:17:12.529" v="80" actId="14100"/>
          <ac:spMkLst>
            <pc:docMk/>
            <pc:sldMk cId="2783021715" sldId="311"/>
            <ac:spMk id="2" creationId="{9C867949-CC6A-C07B-C25D-743AAA34A51C}"/>
          </ac:spMkLst>
        </pc:spChg>
      </pc:sldChg>
      <pc:sldChg chg="modSp mod">
        <pc:chgData name="Zoë Tunstall" userId="e0a72786-713a-4df2-bb92-da82a6ab9fc3" providerId="ADAL" clId="{8EBBD768-93C1-40B6-B0C0-D00877DDF0A2}" dt="2024-07-03T13:17:41.355" v="89" actId="20577"/>
        <pc:sldMkLst>
          <pc:docMk/>
          <pc:sldMk cId="690685337" sldId="312"/>
        </pc:sldMkLst>
        <pc:spChg chg="mod">
          <ac:chgData name="Zoë Tunstall" userId="e0a72786-713a-4df2-bb92-da82a6ab9fc3" providerId="ADAL" clId="{8EBBD768-93C1-40B6-B0C0-D00877DDF0A2}" dt="2024-07-03T13:17:41.355" v="89" actId="20577"/>
          <ac:spMkLst>
            <pc:docMk/>
            <pc:sldMk cId="690685337" sldId="312"/>
            <ac:spMk id="2" creationId="{9C867949-CC6A-C07B-C25D-743AAA34A51C}"/>
          </ac:spMkLst>
        </pc:spChg>
      </pc:sldChg>
      <pc:sldChg chg="del">
        <pc:chgData name="Zoë Tunstall" userId="e0a72786-713a-4df2-bb92-da82a6ab9fc3" providerId="ADAL" clId="{8EBBD768-93C1-40B6-B0C0-D00877DDF0A2}" dt="2024-07-03T13:19:00.907" v="128" actId="47"/>
        <pc:sldMkLst>
          <pc:docMk/>
          <pc:sldMk cId="1258892054" sldId="314"/>
        </pc:sldMkLst>
      </pc:sldChg>
      <pc:sldChg chg="del">
        <pc:chgData name="Zoë Tunstall" userId="e0a72786-713a-4df2-bb92-da82a6ab9fc3" providerId="ADAL" clId="{8EBBD768-93C1-40B6-B0C0-D00877DDF0A2}" dt="2024-07-03T13:19:01.456" v="129" actId="47"/>
        <pc:sldMkLst>
          <pc:docMk/>
          <pc:sldMk cId="2291038191" sldId="315"/>
        </pc:sldMkLst>
      </pc:sldChg>
      <pc:sldChg chg="del">
        <pc:chgData name="Zoë Tunstall" userId="e0a72786-713a-4df2-bb92-da82a6ab9fc3" providerId="ADAL" clId="{8EBBD768-93C1-40B6-B0C0-D00877DDF0A2}" dt="2024-07-03T13:19:01.866" v="130" actId="47"/>
        <pc:sldMkLst>
          <pc:docMk/>
          <pc:sldMk cId="2309919005" sldId="316"/>
        </pc:sldMkLst>
      </pc:sldChg>
      <pc:sldChg chg="del">
        <pc:chgData name="Zoë Tunstall" userId="e0a72786-713a-4df2-bb92-da82a6ab9fc3" providerId="ADAL" clId="{8EBBD768-93C1-40B6-B0C0-D00877DDF0A2}" dt="2024-07-03T13:19:02.103" v="131" actId="47"/>
        <pc:sldMkLst>
          <pc:docMk/>
          <pc:sldMk cId="697253628" sldId="317"/>
        </pc:sldMkLst>
      </pc:sldChg>
      <pc:sldChg chg="del">
        <pc:chgData name="Zoë Tunstall" userId="e0a72786-713a-4df2-bb92-da82a6ab9fc3" providerId="ADAL" clId="{8EBBD768-93C1-40B6-B0C0-D00877DDF0A2}" dt="2024-07-03T13:19:02.352" v="132" actId="47"/>
        <pc:sldMkLst>
          <pc:docMk/>
          <pc:sldMk cId="3089342161" sldId="318"/>
        </pc:sldMkLst>
      </pc:sldChg>
      <pc:sldChg chg="del">
        <pc:chgData name="Zoë Tunstall" userId="e0a72786-713a-4df2-bb92-da82a6ab9fc3" providerId="ADAL" clId="{8EBBD768-93C1-40B6-B0C0-D00877DDF0A2}" dt="2024-07-03T13:19:02.529" v="133" actId="47"/>
        <pc:sldMkLst>
          <pc:docMk/>
          <pc:sldMk cId="446810969" sldId="319"/>
        </pc:sldMkLst>
      </pc:sldChg>
      <pc:sldChg chg="del">
        <pc:chgData name="Zoë Tunstall" userId="e0a72786-713a-4df2-bb92-da82a6ab9fc3" providerId="ADAL" clId="{8EBBD768-93C1-40B6-B0C0-D00877DDF0A2}" dt="2024-07-03T13:19:03.066" v="134" actId="47"/>
        <pc:sldMkLst>
          <pc:docMk/>
          <pc:sldMk cId="4222136417" sldId="320"/>
        </pc:sldMkLst>
      </pc:sldChg>
      <pc:sldChg chg="del">
        <pc:chgData name="Zoë Tunstall" userId="e0a72786-713a-4df2-bb92-da82a6ab9fc3" providerId="ADAL" clId="{8EBBD768-93C1-40B6-B0C0-D00877DDF0A2}" dt="2024-07-03T13:19:03.724" v="135" actId="47"/>
        <pc:sldMkLst>
          <pc:docMk/>
          <pc:sldMk cId="4279422428" sldId="321"/>
        </pc:sldMkLst>
      </pc:sldChg>
      <pc:sldChg chg="modSp mod">
        <pc:chgData name="Zoë Tunstall" userId="e0a72786-713a-4df2-bb92-da82a6ab9fc3" providerId="ADAL" clId="{8EBBD768-93C1-40B6-B0C0-D00877DDF0A2}" dt="2024-07-03T13:19:34.090" v="164" actId="20577"/>
        <pc:sldMkLst>
          <pc:docMk/>
          <pc:sldMk cId="1989444709" sldId="322"/>
        </pc:sldMkLst>
        <pc:spChg chg="mod">
          <ac:chgData name="Zoë Tunstall" userId="e0a72786-713a-4df2-bb92-da82a6ab9fc3" providerId="ADAL" clId="{8EBBD768-93C1-40B6-B0C0-D00877DDF0A2}" dt="2024-07-03T13:19:34.090" v="164" actId="20577"/>
          <ac:spMkLst>
            <pc:docMk/>
            <pc:sldMk cId="1989444709" sldId="322"/>
            <ac:spMk id="3" creationId="{7188050C-E99A-0CD4-C280-8AFCC1CE7689}"/>
          </ac:spMkLst>
        </pc:spChg>
      </pc:sldChg>
      <pc:sldChg chg="modSp mod">
        <pc:chgData name="Zoë Tunstall" userId="e0a72786-713a-4df2-bb92-da82a6ab9fc3" providerId="ADAL" clId="{8EBBD768-93C1-40B6-B0C0-D00877DDF0A2}" dt="2024-07-03T13:20:01.381" v="166"/>
        <pc:sldMkLst>
          <pc:docMk/>
          <pc:sldMk cId="1931950792" sldId="323"/>
        </pc:sldMkLst>
        <pc:spChg chg="mod">
          <ac:chgData name="Zoë Tunstall" userId="e0a72786-713a-4df2-bb92-da82a6ab9fc3" providerId="ADAL" clId="{8EBBD768-93C1-40B6-B0C0-D00877DDF0A2}" dt="2024-07-03T13:20:01.381" v="166"/>
          <ac:spMkLst>
            <pc:docMk/>
            <pc:sldMk cId="1931950792" sldId="323"/>
            <ac:spMk id="2" creationId="{DB9C2AA1-3A69-BDF9-69AF-E28914FC12CA}"/>
          </ac:spMkLst>
        </pc:spChg>
      </pc:sldChg>
      <pc:sldChg chg="modSp mod">
        <pc:chgData name="Zoë Tunstall" userId="e0a72786-713a-4df2-bb92-da82a6ab9fc3" providerId="ADAL" clId="{8EBBD768-93C1-40B6-B0C0-D00877DDF0A2}" dt="2024-07-03T13:20:47.017" v="169"/>
        <pc:sldMkLst>
          <pc:docMk/>
          <pc:sldMk cId="2719735658" sldId="325"/>
        </pc:sldMkLst>
        <pc:spChg chg="mod">
          <ac:chgData name="Zoë Tunstall" userId="e0a72786-713a-4df2-bb92-da82a6ab9fc3" providerId="ADAL" clId="{8EBBD768-93C1-40B6-B0C0-D00877DDF0A2}" dt="2024-07-03T13:20:47.017" v="169"/>
          <ac:spMkLst>
            <pc:docMk/>
            <pc:sldMk cId="2719735658" sldId="325"/>
            <ac:spMk id="2" creationId="{F956312D-3FCB-3A87-F647-CB78EA0447CF}"/>
          </ac:spMkLst>
        </pc:spChg>
      </pc:sldChg>
      <pc:sldChg chg="modSp new mod">
        <pc:chgData name="Zoë Tunstall" userId="e0a72786-713a-4df2-bb92-da82a6ab9fc3" providerId="ADAL" clId="{8EBBD768-93C1-40B6-B0C0-D00877DDF0A2}" dt="2024-07-03T13:25:14.059" v="181" actId="20577"/>
        <pc:sldMkLst>
          <pc:docMk/>
          <pc:sldMk cId="4266051971" sldId="326"/>
        </pc:sldMkLst>
        <pc:spChg chg="mod">
          <ac:chgData name="Zoë Tunstall" userId="e0a72786-713a-4df2-bb92-da82a6ab9fc3" providerId="ADAL" clId="{8EBBD768-93C1-40B6-B0C0-D00877DDF0A2}" dt="2024-07-03T13:25:14.059" v="181" actId="20577"/>
          <ac:spMkLst>
            <pc:docMk/>
            <pc:sldMk cId="4266051971" sldId="326"/>
            <ac:spMk id="2" creationId="{83D6E258-2A2D-4421-379A-607D764E99E1}"/>
          </ac:spMkLst>
        </pc:spChg>
        <pc:spChg chg="mod">
          <ac:chgData name="Zoë Tunstall" userId="e0a72786-713a-4df2-bb92-da82a6ab9fc3" providerId="ADAL" clId="{8EBBD768-93C1-40B6-B0C0-D00877DDF0A2}" dt="2024-07-03T13:16:27.274" v="71" actId="20577"/>
          <ac:spMkLst>
            <pc:docMk/>
            <pc:sldMk cId="4266051971" sldId="326"/>
            <ac:spMk id="3" creationId="{BA3C74E8-CA01-0569-5B24-D3B3C30C707A}"/>
          </ac:spMkLst>
        </pc:spChg>
      </pc:sldChg>
      <pc:sldChg chg="modSp add mod">
        <pc:chgData name="Zoë Tunstall" userId="e0a72786-713a-4df2-bb92-da82a6ab9fc3" providerId="ADAL" clId="{8EBBD768-93C1-40B6-B0C0-D00877DDF0A2}" dt="2024-07-03T13:19:16.873" v="148" actId="20577"/>
        <pc:sldMkLst>
          <pc:docMk/>
          <pc:sldMk cId="3731881333" sldId="327"/>
        </pc:sldMkLst>
        <pc:spChg chg="mod">
          <ac:chgData name="Zoë Tunstall" userId="e0a72786-713a-4df2-bb92-da82a6ab9fc3" providerId="ADAL" clId="{8EBBD768-93C1-40B6-B0C0-D00877DDF0A2}" dt="2024-07-03T13:19:16.873" v="148" actId="20577"/>
          <ac:spMkLst>
            <pc:docMk/>
            <pc:sldMk cId="3731881333" sldId="327"/>
            <ac:spMk id="3" creationId="{1C993C23-648D-8530-98AE-E271EDB609BA}"/>
          </ac:spMkLst>
        </pc:spChg>
      </pc:sldChg>
    </pc:docChg>
  </pc:docChgLst>
  <pc:docChgLst>
    <pc:chgData name="Zoë Tunstall" userId="e0a72786-713a-4df2-bb92-da82a6ab9fc3" providerId="ADAL" clId="{2D98F29C-10C3-4762-9EFC-56292FED3BC6}"/>
    <pc:docChg chg="undo custSel addSld delSld modSld sldOrd">
      <pc:chgData name="Zoë Tunstall" userId="e0a72786-713a-4df2-bb92-da82a6ab9fc3" providerId="ADAL" clId="{2D98F29C-10C3-4762-9EFC-56292FED3BC6}" dt="2024-07-03T13:10:06.793" v="550" actId="20577"/>
      <pc:docMkLst>
        <pc:docMk/>
      </pc:docMkLst>
      <pc:sldChg chg="addSp delSp modSp del mod modAnim">
        <pc:chgData name="Zoë Tunstall" userId="e0a72786-713a-4df2-bb92-da82a6ab9fc3" providerId="ADAL" clId="{2D98F29C-10C3-4762-9EFC-56292FED3BC6}" dt="2024-07-03T13:03:20.805" v="275" actId="478"/>
        <pc:sldMkLst>
          <pc:docMk/>
          <pc:sldMk cId="1552307167" sldId="286"/>
        </pc:sldMkLst>
        <pc:spChg chg="del">
          <ac:chgData name="Zoë Tunstall" userId="e0a72786-713a-4df2-bb92-da82a6ab9fc3" providerId="ADAL" clId="{2D98F29C-10C3-4762-9EFC-56292FED3BC6}" dt="2024-07-03T13:03:10.661" v="271" actId="478"/>
          <ac:spMkLst>
            <pc:docMk/>
            <pc:sldMk cId="1552307167" sldId="286"/>
            <ac:spMk id="4" creationId="{2D119D28-44FA-827C-5362-C4007E90CAAD}"/>
          </ac:spMkLst>
        </pc:spChg>
        <pc:spChg chg="del">
          <ac:chgData name="Zoë Tunstall" userId="e0a72786-713a-4df2-bb92-da82a6ab9fc3" providerId="ADAL" clId="{2D98F29C-10C3-4762-9EFC-56292FED3BC6}" dt="2024-07-03T13:03:18.216" v="274" actId="478"/>
          <ac:spMkLst>
            <pc:docMk/>
            <pc:sldMk cId="1552307167" sldId="286"/>
            <ac:spMk id="6" creationId="{DCA0286B-B07C-EDEA-D718-C6E6A1E266DB}"/>
          </ac:spMkLst>
        </pc:spChg>
        <pc:spChg chg="add del mod">
          <ac:chgData name="Zoë Tunstall" userId="e0a72786-713a-4df2-bb92-da82a6ab9fc3" providerId="ADAL" clId="{2D98F29C-10C3-4762-9EFC-56292FED3BC6}" dt="2024-07-03T13:03:20.805" v="275" actId="478"/>
          <ac:spMkLst>
            <pc:docMk/>
            <pc:sldMk cId="1552307167" sldId="286"/>
            <ac:spMk id="7" creationId="{D9FBC0E5-12FA-FF83-115B-FB17E99F94E8}"/>
          </ac:spMkLst>
        </pc:spChg>
        <pc:picChg chg="add mod ord">
          <ac:chgData name="Zoë Tunstall" userId="e0a72786-713a-4df2-bb92-da82a6ab9fc3" providerId="ADAL" clId="{2D98F29C-10C3-4762-9EFC-56292FED3BC6}" dt="2024-07-03T13:03:08.127" v="270" actId="167"/>
          <ac:picMkLst>
            <pc:docMk/>
            <pc:sldMk cId="1552307167" sldId="286"/>
            <ac:picMk id="2" creationId="{755352EF-6C62-A4D0-49CF-54F678D3B053}"/>
          </ac:picMkLst>
        </pc:picChg>
        <pc:picChg chg="del mod">
          <ac:chgData name="Zoë Tunstall" userId="e0a72786-713a-4df2-bb92-da82a6ab9fc3" providerId="ADAL" clId="{2D98F29C-10C3-4762-9EFC-56292FED3BC6}" dt="2024-07-03T13:03:15.972" v="273" actId="478"/>
          <ac:picMkLst>
            <pc:docMk/>
            <pc:sldMk cId="1552307167" sldId="286"/>
            <ac:picMk id="8" creationId="{A1690265-2592-A02A-677F-A43DD6BF1C45}"/>
          </ac:picMkLst>
        </pc:picChg>
      </pc:sldChg>
      <pc:sldChg chg="mod modClrScheme chgLayout">
        <pc:chgData name="Zoë Tunstall" userId="e0a72786-713a-4df2-bb92-da82a6ab9fc3" providerId="ADAL" clId="{2D98F29C-10C3-4762-9EFC-56292FED3BC6}" dt="2024-07-03T12:39:53.363" v="0" actId="700"/>
        <pc:sldMkLst>
          <pc:docMk/>
          <pc:sldMk cId="3280144497" sldId="287"/>
        </pc:sldMkLst>
      </pc:sldChg>
      <pc:sldChg chg="modSp mod">
        <pc:chgData name="Zoë Tunstall" userId="e0a72786-713a-4df2-bb92-da82a6ab9fc3" providerId="ADAL" clId="{2D98F29C-10C3-4762-9EFC-56292FED3BC6}" dt="2024-07-03T12:54:54.249" v="208"/>
        <pc:sldMkLst>
          <pc:docMk/>
          <pc:sldMk cId="3471388258" sldId="290"/>
        </pc:sldMkLst>
        <pc:spChg chg="mod">
          <ac:chgData name="Zoë Tunstall" userId="e0a72786-713a-4df2-bb92-da82a6ab9fc3" providerId="ADAL" clId="{2D98F29C-10C3-4762-9EFC-56292FED3BC6}" dt="2024-07-03T12:54:44.373" v="207" actId="20577"/>
          <ac:spMkLst>
            <pc:docMk/>
            <pc:sldMk cId="3471388258" sldId="290"/>
            <ac:spMk id="2" creationId="{62522903-E7AC-BFF8-23C9-97B0975FD2F2}"/>
          </ac:spMkLst>
        </pc:spChg>
        <pc:spChg chg="mod">
          <ac:chgData name="Zoë Tunstall" userId="e0a72786-713a-4df2-bb92-da82a6ab9fc3" providerId="ADAL" clId="{2D98F29C-10C3-4762-9EFC-56292FED3BC6}" dt="2024-07-03T12:54:54.249" v="208"/>
          <ac:spMkLst>
            <pc:docMk/>
            <pc:sldMk cId="3471388258" sldId="290"/>
            <ac:spMk id="3" creationId="{4E5E1032-3CCF-8B43-0874-519F1FA1065A}"/>
          </ac:spMkLst>
        </pc:spChg>
      </pc:sldChg>
      <pc:sldChg chg="modSp mod">
        <pc:chgData name="Zoë Tunstall" userId="e0a72786-713a-4df2-bb92-da82a6ab9fc3" providerId="ADAL" clId="{2D98F29C-10C3-4762-9EFC-56292FED3BC6}" dt="2024-07-03T12:59:18.420" v="268" actId="14100"/>
        <pc:sldMkLst>
          <pc:docMk/>
          <pc:sldMk cId="4164364817" sldId="293"/>
        </pc:sldMkLst>
        <pc:spChg chg="mod">
          <ac:chgData name="Zoë Tunstall" userId="e0a72786-713a-4df2-bb92-da82a6ab9fc3" providerId="ADAL" clId="{2D98F29C-10C3-4762-9EFC-56292FED3BC6}" dt="2024-07-03T12:59:18.420" v="268" actId="14100"/>
          <ac:spMkLst>
            <pc:docMk/>
            <pc:sldMk cId="4164364817" sldId="293"/>
            <ac:spMk id="3" creationId="{7188050C-E99A-0CD4-C280-8AFCC1CE7689}"/>
          </ac:spMkLst>
        </pc:spChg>
      </pc:sldChg>
      <pc:sldChg chg="modSp mod">
        <pc:chgData name="Zoë Tunstall" userId="e0a72786-713a-4df2-bb92-da82a6ab9fc3" providerId="ADAL" clId="{2D98F29C-10C3-4762-9EFC-56292FED3BC6}" dt="2024-07-03T13:04:13.749" v="286" actId="20577"/>
        <pc:sldMkLst>
          <pc:docMk/>
          <pc:sldMk cId="542644667" sldId="294"/>
        </pc:sldMkLst>
        <pc:spChg chg="mod">
          <ac:chgData name="Zoë Tunstall" userId="e0a72786-713a-4df2-bb92-da82a6ab9fc3" providerId="ADAL" clId="{2D98F29C-10C3-4762-9EFC-56292FED3BC6}" dt="2024-07-03T13:04:13.749" v="286" actId="20577"/>
          <ac:spMkLst>
            <pc:docMk/>
            <pc:sldMk cId="542644667" sldId="294"/>
            <ac:spMk id="2" creationId="{F1EC7520-7F19-D530-04C6-C4F9790A19EC}"/>
          </ac:spMkLst>
        </pc:spChg>
      </pc:sldChg>
      <pc:sldChg chg="modSp add del mod">
        <pc:chgData name="Zoë Tunstall" userId="e0a72786-713a-4df2-bb92-da82a6ab9fc3" providerId="ADAL" clId="{2D98F29C-10C3-4762-9EFC-56292FED3BC6}" dt="2024-07-03T13:07:22.279" v="461" actId="20577"/>
        <pc:sldMkLst>
          <pc:docMk/>
          <pc:sldMk cId="1657857103" sldId="297"/>
        </pc:sldMkLst>
        <pc:spChg chg="mod">
          <ac:chgData name="Zoë Tunstall" userId="e0a72786-713a-4df2-bb92-da82a6ab9fc3" providerId="ADAL" clId="{2D98F29C-10C3-4762-9EFC-56292FED3BC6}" dt="2024-07-03T13:07:22.279" v="461" actId="20577"/>
          <ac:spMkLst>
            <pc:docMk/>
            <pc:sldMk cId="1657857103" sldId="297"/>
            <ac:spMk id="3" creationId="{9350955A-1109-95C5-6E21-A7179C18867B}"/>
          </ac:spMkLst>
        </pc:spChg>
      </pc:sldChg>
      <pc:sldChg chg="del">
        <pc:chgData name="Zoë Tunstall" userId="e0a72786-713a-4df2-bb92-da82a6ab9fc3" providerId="ADAL" clId="{2D98F29C-10C3-4762-9EFC-56292FED3BC6}" dt="2024-07-03T13:06:11.245" v="406" actId="47"/>
        <pc:sldMkLst>
          <pc:docMk/>
          <pc:sldMk cId="3077564312" sldId="298"/>
        </pc:sldMkLst>
      </pc:sldChg>
      <pc:sldChg chg="ord">
        <pc:chgData name="Zoë Tunstall" userId="e0a72786-713a-4df2-bb92-da82a6ab9fc3" providerId="ADAL" clId="{2D98F29C-10C3-4762-9EFC-56292FED3BC6}" dt="2024-07-03T13:07:01.994" v="417"/>
        <pc:sldMkLst>
          <pc:docMk/>
          <pc:sldMk cId="3367185555" sldId="299"/>
        </pc:sldMkLst>
      </pc:sldChg>
      <pc:sldChg chg="modSp mod delCm">
        <pc:chgData name="Zoë Tunstall" userId="e0a72786-713a-4df2-bb92-da82a6ab9fc3" providerId="ADAL" clId="{2D98F29C-10C3-4762-9EFC-56292FED3BC6}" dt="2024-07-03T12:56:24.044" v="215" actId="14100"/>
        <pc:sldMkLst>
          <pc:docMk/>
          <pc:sldMk cId="7859673" sldId="300"/>
        </pc:sldMkLst>
        <pc:spChg chg="mod">
          <ac:chgData name="Zoë Tunstall" userId="e0a72786-713a-4df2-bb92-da82a6ab9fc3" providerId="ADAL" clId="{2D98F29C-10C3-4762-9EFC-56292FED3BC6}" dt="2024-07-03T12:56:24.044" v="215" actId="14100"/>
          <ac:spMkLst>
            <pc:docMk/>
            <pc:sldMk cId="7859673" sldId="300"/>
            <ac:spMk id="5" creationId="{53306A1F-7012-C44C-79FE-FAE99F53DF68}"/>
          </ac:spMkLst>
        </pc:spChg>
        <pc:extLst>
          <p:ext xmlns:p="http://schemas.openxmlformats.org/presentationml/2006/main" uri="{D6D511B9-2390-475A-947B-AFAB55BFBCF1}">
            <pc226:cmChg xmlns:pc226="http://schemas.microsoft.com/office/powerpoint/2022/06/main/command" chg="del">
              <pc226:chgData name="Zoë Tunstall" userId="e0a72786-713a-4df2-bb92-da82a6ab9fc3" providerId="ADAL" clId="{2D98F29C-10C3-4762-9EFC-56292FED3BC6}" dt="2024-07-03T12:55:03.165" v="209"/>
              <pc2:cmMkLst xmlns:pc2="http://schemas.microsoft.com/office/powerpoint/2019/9/main/command">
                <pc:docMk/>
                <pc:sldMk cId="7859673" sldId="300"/>
                <pc2:cmMk id="{A91EB1E0-F7EB-4BCA-AB64-2DB7E36E3379}"/>
              </pc2:cmMkLst>
            </pc226:cmChg>
          </p:ext>
        </pc:extLst>
      </pc:sldChg>
      <pc:sldChg chg="del">
        <pc:chgData name="Zoë Tunstall" userId="e0a72786-713a-4df2-bb92-da82a6ab9fc3" providerId="ADAL" clId="{2D98F29C-10C3-4762-9EFC-56292FED3BC6}" dt="2024-07-03T13:06:09.352" v="405" actId="47"/>
        <pc:sldMkLst>
          <pc:docMk/>
          <pc:sldMk cId="59384944" sldId="301"/>
        </pc:sldMkLst>
      </pc:sldChg>
      <pc:sldChg chg="del">
        <pc:chgData name="Zoë Tunstall" userId="e0a72786-713a-4df2-bb92-da82a6ab9fc3" providerId="ADAL" clId="{2D98F29C-10C3-4762-9EFC-56292FED3BC6}" dt="2024-07-03T12:40:51.963" v="1" actId="47"/>
        <pc:sldMkLst>
          <pc:docMk/>
          <pc:sldMk cId="702917133" sldId="302"/>
        </pc:sldMkLst>
      </pc:sldChg>
      <pc:sldChg chg="modSp mod">
        <pc:chgData name="Zoë Tunstall" userId="e0a72786-713a-4df2-bb92-da82a6ab9fc3" providerId="ADAL" clId="{2D98F29C-10C3-4762-9EFC-56292FED3BC6}" dt="2024-07-03T12:56:42.434" v="231" actId="20577"/>
        <pc:sldMkLst>
          <pc:docMk/>
          <pc:sldMk cId="2500085322" sldId="305"/>
        </pc:sldMkLst>
        <pc:spChg chg="mod">
          <ac:chgData name="Zoë Tunstall" userId="e0a72786-713a-4df2-bb92-da82a6ab9fc3" providerId="ADAL" clId="{2D98F29C-10C3-4762-9EFC-56292FED3BC6}" dt="2024-07-03T12:56:42.434" v="231" actId="20577"/>
          <ac:spMkLst>
            <pc:docMk/>
            <pc:sldMk cId="2500085322" sldId="305"/>
            <ac:spMk id="3" creationId="{1C993C23-648D-8530-98AE-E271EDB609BA}"/>
          </ac:spMkLst>
        </pc:spChg>
      </pc:sldChg>
      <pc:sldChg chg="addSp delSp modSp new del mod">
        <pc:chgData name="Zoë Tunstall" userId="e0a72786-713a-4df2-bb92-da82a6ab9fc3" providerId="ADAL" clId="{2D98F29C-10C3-4762-9EFC-56292FED3BC6}" dt="2024-07-03T12:52:12.505" v="179" actId="47"/>
        <pc:sldMkLst>
          <pc:docMk/>
          <pc:sldMk cId="1287439490" sldId="307"/>
        </pc:sldMkLst>
        <pc:spChg chg="mod">
          <ac:chgData name="Zoë Tunstall" userId="e0a72786-713a-4df2-bb92-da82a6ab9fc3" providerId="ADAL" clId="{2D98F29C-10C3-4762-9EFC-56292FED3BC6}" dt="2024-07-03T12:46:40.322" v="52" actId="20577"/>
          <ac:spMkLst>
            <pc:docMk/>
            <pc:sldMk cId="1287439490" sldId="307"/>
            <ac:spMk id="2" creationId="{EC87A9E3-B2F2-F2AD-C683-F5BDF4D7B931}"/>
          </ac:spMkLst>
        </pc:spChg>
        <pc:spChg chg="mod">
          <ac:chgData name="Zoë Tunstall" userId="e0a72786-713a-4df2-bb92-da82a6ab9fc3" providerId="ADAL" clId="{2D98F29C-10C3-4762-9EFC-56292FED3BC6}" dt="2024-07-03T12:51:45.928" v="171" actId="21"/>
          <ac:spMkLst>
            <pc:docMk/>
            <pc:sldMk cId="1287439490" sldId="307"/>
            <ac:spMk id="3" creationId="{CB81CB86-5EC4-79CC-10A8-FECC85735532}"/>
          </ac:spMkLst>
        </pc:spChg>
        <pc:spChg chg="add mod">
          <ac:chgData name="Zoë Tunstall" userId="e0a72786-713a-4df2-bb92-da82a6ab9fc3" providerId="ADAL" clId="{2D98F29C-10C3-4762-9EFC-56292FED3BC6}" dt="2024-07-03T12:46:52.800" v="57" actId="1036"/>
          <ac:spMkLst>
            <pc:docMk/>
            <pc:sldMk cId="1287439490" sldId="307"/>
            <ac:spMk id="4" creationId="{109FF194-6DC0-5244-5D9C-D091C16F39B0}"/>
          </ac:spMkLst>
        </pc:spChg>
        <pc:spChg chg="add del mod">
          <ac:chgData name="Zoë Tunstall" userId="e0a72786-713a-4df2-bb92-da82a6ab9fc3" providerId="ADAL" clId="{2D98F29C-10C3-4762-9EFC-56292FED3BC6}" dt="2024-07-03T12:49:57.938" v="133" actId="478"/>
          <ac:spMkLst>
            <pc:docMk/>
            <pc:sldMk cId="1287439490" sldId="307"/>
            <ac:spMk id="5" creationId="{3AE9754C-D9BA-8FE5-A974-3423D733D141}"/>
          </ac:spMkLst>
        </pc:spChg>
      </pc:sldChg>
      <pc:sldChg chg="delSp modSp new mod">
        <pc:chgData name="Zoë Tunstall" userId="e0a72786-713a-4df2-bb92-da82a6ab9fc3" providerId="ADAL" clId="{2D98F29C-10C3-4762-9EFC-56292FED3BC6}" dt="2024-07-03T12:52:32.587" v="184" actId="14100"/>
        <pc:sldMkLst>
          <pc:docMk/>
          <pc:sldMk cId="1041060806" sldId="308"/>
        </pc:sldMkLst>
        <pc:spChg chg="mod">
          <ac:chgData name="Zoë Tunstall" userId="e0a72786-713a-4df2-bb92-da82a6ab9fc3" providerId="ADAL" clId="{2D98F29C-10C3-4762-9EFC-56292FED3BC6}" dt="2024-07-03T12:52:32.587" v="184" actId="14100"/>
          <ac:spMkLst>
            <pc:docMk/>
            <pc:sldMk cId="1041060806" sldId="308"/>
            <ac:spMk id="2" creationId="{95848D71-613A-E975-2786-BED47AA0104B}"/>
          </ac:spMkLst>
        </pc:spChg>
        <pc:spChg chg="del">
          <ac:chgData name="Zoë Tunstall" userId="e0a72786-713a-4df2-bb92-da82a6ab9fc3" providerId="ADAL" clId="{2D98F29C-10C3-4762-9EFC-56292FED3BC6}" dt="2024-07-03T12:48:27.795" v="89" actId="478"/>
          <ac:spMkLst>
            <pc:docMk/>
            <pc:sldMk cId="1041060806" sldId="308"/>
            <ac:spMk id="3" creationId="{3DED6261-FD05-D17A-5F86-A502764A2727}"/>
          </ac:spMkLst>
        </pc:spChg>
      </pc:sldChg>
      <pc:sldChg chg="modSp add mod">
        <pc:chgData name="Zoë Tunstall" userId="e0a72786-713a-4df2-bb92-da82a6ab9fc3" providerId="ADAL" clId="{2D98F29C-10C3-4762-9EFC-56292FED3BC6}" dt="2024-07-03T12:56:00.990" v="214" actId="108"/>
        <pc:sldMkLst>
          <pc:docMk/>
          <pc:sldMk cId="3005690159" sldId="309"/>
        </pc:sldMkLst>
        <pc:spChg chg="mod">
          <ac:chgData name="Zoë Tunstall" userId="e0a72786-713a-4df2-bb92-da82a6ab9fc3" providerId="ADAL" clId="{2D98F29C-10C3-4762-9EFC-56292FED3BC6}" dt="2024-07-03T12:56:00.990" v="214" actId="108"/>
          <ac:spMkLst>
            <pc:docMk/>
            <pc:sldMk cId="3005690159" sldId="309"/>
            <ac:spMk id="2" creationId="{95848D71-613A-E975-2786-BED47AA0104B}"/>
          </ac:spMkLst>
        </pc:spChg>
      </pc:sldChg>
      <pc:sldChg chg="addSp modSp new mod">
        <pc:chgData name="Zoë Tunstall" userId="e0a72786-713a-4df2-bb92-da82a6ab9fc3" providerId="ADAL" clId="{2D98F29C-10C3-4762-9EFC-56292FED3BC6}" dt="2024-07-03T12:52:10.323" v="178"/>
        <pc:sldMkLst>
          <pc:docMk/>
          <pc:sldMk cId="1592819066" sldId="310"/>
        </pc:sldMkLst>
        <pc:spChg chg="mod">
          <ac:chgData name="Zoë Tunstall" userId="e0a72786-713a-4df2-bb92-da82a6ab9fc3" providerId="ADAL" clId="{2D98F29C-10C3-4762-9EFC-56292FED3BC6}" dt="2024-07-03T12:51:41.652" v="170" actId="20577"/>
          <ac:spMkLst>
            <pc:docMk/>
            <pc:sldMk cId="1592819066" sldId="310"/>
            <ac:spMk id="2" creationId="{F36B62A6-FB2D-4A0F-7056-0E1FA4F45628}"/>
          </ac:spMkLst>
        </pc:spChg>
        <pc:spChg chg="mod">
          <ac:chgData name="Zoë Tunstall" userId="e0a72786-713a-4df2-bb92-da82a6ab9fc3" providerId="ADAL" clId="{2D98F29C-10C3-4762-9EFC-56292FED3BC6}" dt="2024-07-03T12:52:04.855" v="177" actId="255"/>
          <ac:spMkLst>
            <pc:docMk/>
            <pc:sldMk cId="1592819066" sldId="310"/>
            <ac:spMk id="3" creationId="{D1993636-4BED-B0AE-AA3F-6231E39DC42A}"/>
          </ac:spMkLst>
        </pc:spChg>
        <pc:spChg chg="add mod">
          <ac:chgData name="Zoë Tunstall" userId="e0a72786-713a-4df2-bb92-da82a6ab9fc3" providerId="ADAL" clId="{2D98F29C-10C3-4762-9EFC-56292FED3BC6}" dt="2024-07-03T12:52:10.323" v="178"/>
          <ac:spMkLst>
            <pc:docMk/>
            <pc:sldMk cId="1592819066" sldId="310"/>
            <ac:spMk id="4" creationId="{F2A790D2-1BF4-7C40-A22C-36BC36F0EDA9}"/>
          </ac:spMkLst>
        </pc:spChg>
      </pc:sldChg>
      <pc:sldChg chg="modSp new mod">
        <pc:chgData name="Zoë Tunstall" userId="e0a72786-713a-4df2-bb92-da82a6ab9fc3" providerId="ADAL" clId="{2D98F29C-10C3-4762-9EFC-56292FED3BC6}" dt="2024-07-03T12:55:44.225" v="212" actId="108"/>
        <pc:sldMkLst>
          <pc:docMk/>
          <pc:sldMk cId="2783021715" sldId="311"/>
        </pc:sldMkLst>
        <pc:spChg chg="mod">
          <ac:chgData name="Zoë Tunstall" userId="e0a72786-713a-4df2-bb92-da82a6ab9fc3" providerId="ADAL" clId="{2D98F29C-10C3-4762-9EFC-56292FED3BC6}" dt="2024-07-03T12:55:44.225" v="212" actId="108"/>
          <ac:spMkLst>
            <pc:docMk/>
            <pc:sldMk cId="2783021715" sldId="311"/>
            <ac:spMk id="2" creationId="{9C867949-CC6A-C07B-C25D-743AAA34A51C}"/>
          </ac:spMkLst>
        </pc:spChg>
        <pc:spChg chg="mod">
          <ac:chgData name="Zoë Tunstall" userId="e0a72786-713a-4df2-bb92-da82a6ab9fc3" providerId="ADAL" clId="{2D98F29C-10C3-4762-9EFC-56292FED3BC6}" dt="2024-07-03T12:53:35.800" v="186"/>
          <ac:spMkLst>
            <pc:docMk/>
            <pc:sldMk cId="2783021715" sldId="311"/>
            <ac:spMk id="3" creationId="{7BABC70D-51E0-C21B-F6F4-B1A057A4A2D7}"/>
          </ac:spMkLst>
        </pc:spChg>
      </pc:sldChg>
      <pc:sldChg chg="modSp add mod">
        <pc:chgData name="Zoë Tunstall" userId="e0a72786-713a-4df2-bb92-da82a6ab9fc3" providerId="ADAL" clId="{2D98F29C-10C3-4762-9EFC-56292FED3BC6}" dt="2024-07-03T12:55:39.276" v="211" actId="108"/>
        <pc:sldMkLst>
          <pc:docMk/>
          <pc:sldMk cId="690685337" sldId="312"/>
        </pc:sldMkLst>
        <pc:spChg chg="mod">
          <ac:chgData name="Zoë Tunstall" userId="e0a72786-713a-4df2-bb92-da82a6ab9fc3" providerId="ADAL" clId="{2D98F29C-10C3-4762-9EFC-56292FED3BC6}" dt="2024-07-03T12:55:39.276" v="211" actId="108"/>
          <ac:spMkLst>
            <pc:docMk/>
            <pc:sldMk cId="690685337" sldId="312"/>
            <ac:spMk id="2" creationId="{9C867949-CC6A-C07B-C25D-743AAA34A51C}"/>
          </ac:spMkLst>
        </pc:spChg>
      </pc:sldChg>
      <pc:sldChg chg="modSp add mod setBg">
        <pc:chgData name="Zoë Tunstall" userId="e0a72786-713a-4df2-bb92-da82a6ab9fc3" providerId="ADAL" clId="{2D98F29C-10C3-4762-9EFC-56292FED3BC6}" dt="2024-07-03T12:57:57.261" v="239" actId="14100"/>
        <pc:sldMkLst>
          <pc:docMk/>
          <pc:sldMk cId="1258892054" sldId="314"/>
        </pc:sldMkLst>
        <pc:picChg chg="mod">
          <ac:chgData name="Zoë Tunstall" userId="e0a72786-713a-4df2-bb92-da82a6ab9fc3" providerId="ADAL" clId="{2D98F29C-10C3-4762-9EFC-56292FED3BC6}" dt="2024-07-03T12:57:57.261" v="239" actId="14100"/>
          <ac:picMkLst>
            <pc:docMk/>
            <pc:sldMk cId="1258892054" sldId="314"/>
            <ac:picMk id="4" creationId="{48CFEAE9-C5C8-D2D0-6FF7-B956A32ADF04}"/>
          </ac:picMkLst>
        </pc:picChg>
      </pc:sldChg>
      <pc:sldChg chg="add setBg">
        <pc:chgData name="Zoë Tunstall" userId="e0a72786-713a-4df2-bb92-da82a6ab9fc3" providerId="ADAL" clId="{2D98F29C-10C3-4762-9EFC-56292FED3BC6}" dt="2024-07-03T12:57:04.704" v="232"/>
        <pc:sldMkLst>
          <pc:docMk/>
          <pc:sldMk cId="2291038191" sldId="315"/>
        </pc:sldMkLst>
      </pc:sldChg>
      <pc:sldChg chg="add setBg">
        <pc:chgData name="Zoë Tunstall" userId="e0a72786-713a-4df2-bb92-da82a6ab9fc3" providerId="ADAL" clId="{2D98F29C-10C3-4762-9EFC-56292FED3BC6}" dt="2024-07-03T12:57:04.704" v="232"/>
        <pc:sldMkLst>
          <pc:docMk/>
          <pc:sldMk cId="2309919005" sldId="316"/>
        </pc:sldMkLst>
      </pc:sldChg>
      <pc:sldChg chg="add setBg">
        <pc:chgData name="Zoë Tunstall" userId="e0a72786-713a-4df2-bb92-da82a6ab9fc3" providerId="ADAL" clId="{2D98F29C-10C3-4762-9EFC-56292FED3BC6}" dt="2024-07-03T12:57:04.704" v="232"/>
        <pc:sldMkLst>
          <pc:docMk/>
          <pc:sldMk cId="697253628" sldId="317"/>
        </pc:sldMkLst>
      </pc:sldChg>
      <pc:sldChg chg="add setBg">
        <pc:chgData name="Zoë Tunstall" userId="e0a72786-713a-4df2-bb92-da82a6ab9fc3" providerId="ADAL" clId="{2D98F29C-10C3-4762-9EFC-56292FED3BC6}" dt="2024-07-03T12:57:04.704" v="232"/>
        <pc:sldMkLst>
          <pc:docMk/>
          <pc:sldMk cId="3089342161" sldId="318"/>
        </pc:sldMkLst>
      </pc:sldChg>
      <pc:sldChg chg="add setBg">
        <pc:chgData name="Zoë Tunstall" userId="e0a72786-713a-4df2-bb92-da82a6ab9fc3" providerId="ADAL" clId="{2D98F29C-10C3-4762-9EFC-56292FED3BC6}" dt="2024-07-03T12:57:04.704" v="232"/>
        <pc:sldMkLst>
          <pc:docMk/>
          <pc:sldMk cId="446810969" sldId="319"/>
        </pc:sldMkLst>
      </pc:sldChg>
      <pc:sldChg chg="add setBg">
        <pc:chgData name="Zoë Tunstall" userId="e0a72786-713a-4df2-bb92-da82a6ab9fc3" providerId="ADAL" clId="{2D98F29C-10C3-4762-9EFC-56292FED3BC6}" dt="2024-07-03T12:57:04.704" v="232"/>
        <pc:sldMkLst>
          <pc:docMk/>
          <pc:sldMk cId="4222136417" sldId="320"/>
        </pc:sldMkLst>
      </pc:sldChg>
      <pc:sldChg chg="add setBg">
        <pc:chgData name="Zoë Tunstall" userId="e0a72786-713a-4df2-bb92-da82a6ab9fc3" providerId="ADAL" clId="{2D98F29C-10C3-4762-9EFC-56292FED3BC6}" dt="2024-07-03T12:57:04.704" v="232"/>
        <pc:sldMkLst>
          <pc:docMk/>
          <pc:sldMk cId="4279422428" sldId="321"/>
        </pc:sldMkLst>
      </pc:sldChg>
      <pc:sldChg chg="add">
        <pc:chgData name="Zoë Tunstall" userId="e0a72786-713a-4df2-bb92-da82a6ab9fc3" providerId="ADAL" clId="{2D98F29C-10C3-4762-9EFC-56292FED3BC6}" dt="2024-07-03T13:04:04.096" v="276"/>
        <pc:sldMkLst>
          <pc:docMk/>
          <pc:sldMk cId="1989444709" sldId="322"/>
        </pc:sldMkLst>
      </pc:sldChg>
      <pc:sldChg chg="modSp new mod">
        <pc:chgData name="Zoë Tunstall" userId="e0a72786-713a-4df2-bb92-da82a6ab9fc3" providerId="ADAL" clId="{2D98F29C-10C3-4762-9EFC-56292FED3BC6}" dt="2024-07-03T13:05:48.472" v="404" actId="20577"/>
        <pc:sldMkLst>
          <pc:docMk/>
          <pc:sldMk cId="1931950792" sldId="323"/>
        </pc:sldMkLst>
        <pc:spChg chg="mod">
          <ac:chgData name="Zoë Tunstall" userId="e0a72786-713a-4df2-bb92-da82a6ab9fc3" providerId="ADAL" clId="{2D98F29C-10C3-4762-9EFC-56292FED3BC6}" dt="2024-07-03T13:05:48.472" v="404" actId="20577"/>
          <ac:spMkLst>
            <pc:docMk/>
            <pc:sldMk cId="1931950792" sldId="323"/>
            <ac:spMk id="2" creationId="{DB9C2AA1-3A69-BDF9-69AF-E28914FC12CA}"/>
          </ac:spMkLst>
        </pc:spChg>
      </pc:sldChg>
      <pc:sldChg chg="add ord">
        <pc:chgData name="Zoë Tunstall" userId="e0a72786-713a-4df2-bb92-da82a6ab9fc3" providerId="ADAL" clId="{2D98F29C-10C3-4762-9EFC-56292FED3BC6}" dt="2024-07-03T13:06:44.050" v="413"/>
        <pc:sldMkLst>
          <pc:docMk/>
          <pc:sldMk cId="1206409395" sldId="324"/>
        </pc:sldMkLst>
      </pc:sldChg>
      <pc:sldChg chg="modSp new del mod">
        <pc:chgData name="Zoë Tunstall" userId="e0a72786-713a-4df2-bb92-da82a6ab9fc3" providerId="ADAL" clId="{2D98F29C-10C3-4762-9EFC-56292FED3BC6}" dt="2024-07-03T13:06:36.735" v="410" actId="47"/>
        <pc:sldMkLst>
          <pc:docMk/>
          <pc:sldMk cId="2402698253" sldId="324"/>
        </pc:sldMkLst>
        <pc:spChg chg="mod">
          <ac:chgData name="Zoë Tunstall" userId="e0a72786-713a-4df2-bb92-da82a6ab9fc3" providerId="ADAL" clId="{2D98F29C-10C3-4762-9EFC-56292FED3BC6}" dt="2024-07-03T13:06:34.864" v="409" actId="14100"/>
          <ac:spMkLst>
            <pc:docMk/>
            <pc:sldMk cId="2402698253" sldId="324"/>
            <ac:spMk id="2" creationId="{78BE2A78-97CF-EAF2-3716-DF6711815877}"/>
          </ac:spMkLst>
        </pc:spChg>
      </pc:sldChg>
      <pc:sldChg chg="modSp add mod">
        <pc:chgData name="Zoë Tunstall" userId="e0a72786-713a-4df2-bb92-da82a6ab9fc3" providerId="ADAL" clId="{2D98F29C-10C3-4762-9EFC-56292FED3BC6}" dt="2024-07-03T13:10:06.793" v="550" actId="20577"/>
        <pc:sldMkLst>
          <pc:docMk/>
          <pc:sldMk cId="2719735658" sldId="325"/>
        </pc:sldMkLst>
        <pc:spChg chg="mod">
          <ac:chgData name="Zoë Tunstall" userId="e0a72786-713a-4df2-bb92-da82a6ab9fc3" providerId="ADAL" clId="{2D98F29C-10C3-4762-9EFC-56292FED3BC6}" dt="2024-07-03T13:10:06.793" v="550" actId="20577"/>
          <ac:spMkLst>
            <pc:docMk/>
            <pc:sldMk cId="2719735658" sldId="325"/>
            <ac:spMk id="2" creationId="{F956312D-3FCB-3A87-F647-CB78EA0447C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87D940-8E37-B766-588E-8181215074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E7518-4BBC-4B33-C60C-69DF5A5F1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41867B-94BE-744B-8E02-6EA5E1DCE429}" type="datetimeFigureOut">
              <a:rPr lang="en-US" smtClean="0"/>
              <a:t>9/6/2024</a:t>
            </a:fld>
            <a:endParaRPr lang="en-US"/>
          </a:p>
        </p:txBody>
      </p:sp>
      <p:sp>
        <p:nvSpPr>
          <p:cNvPr id="4" name="Footer Placeholder 3">
            <a:extLst>
              <a:ext uri="{FF2B5EF4-FFF2-40B4-BE49-F238E27FC236}">
                <a16:creationId xmlns:a16="http://schemas.microsoft.com/office/drawing/2014/main" id="{13ACF272-3E65-0199-D24D-5C2F38B6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0B7765-E724-6CB3-5ED8-A85EB5A22A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4555E-9C41-5B42-8482-A300D4F25CCB}" type="slidenum">
              <a:rPr lang="en-US" smtClean="0"/>
              <a:t>‹#›</a:t>
            </a:fld>
            <a:endParaRPr lang="en-US"/>
          </a:p>
        </p:txBody>
      </p:sp>
    </p:spTree>
    <p:extLst>
      <p:ext uri="{BB962C8B-B14F-4D97-AF65-F5344CB8AC3E}">
        <p14:creationId xmlns:p14="http://schemas.microsoft.com/office/powerpoint/2010/main" val="174223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935FD-063E-E140-81CC-C14970545FB9}"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6DC1D-6D0A-FA43-A618-949EBDE59BEA}" type="slidenum">
              <a:rPr lang="en-US" smtClean="0"/>
              <a:t>‹#›</a:t>
            </a:fld>
            <a:endParaRPr lang="en-US"/>
          </a:p>
        </p:txBody>
      </p:sp>
    </p:spTree>
    <p:extLst>
      <p:ext uri="{BB962C8B-B14F-4D97-AF65-F5344CB8AC3E}">
        <p14:creationId xmlns:p14="http://schemas.microsoft.com/office/powerpoint/2010/main" val="357753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1A85A0F-4B9D-CC9D-D468-874826F3A0F7}"/>
              </a:ext>
            </a:extLst>
          </p:cNvPr>
          <p:cNvSpPr>
            <a:spLocks noGrp="1"/>
          </p:cNvSpPr>
          <p:nvPr>
            <p:ph type="body" sz="quarter" idx="10"/>
          </p:nvPr>
        </p:nvSpPr>
        <p:spPr>
          <a:xfrm>
            <a:off x="838200" y="1747024"/>
            <a:ext cx="10721897" cy="4557132"/>
          </a:xfrm>
        </p:spPr>
        <p:txBody>
          <a:bodyPr/>
          <a:lstStyle>
            <a:lvl1pPr marL="0" indent="0">
              <a:lnSpc>
                <a:spcPct val="120000"/>
              </a:lnSpc>
              <a:buClr>
                <a:srgbClr val="4BA0C1"/>
              </a:buClr>
              <a:buFont typeface="Arial" panose="020B0604020202020204" pitchFamily="34" charset="0"/>
              <a:buNone/>
              <a:defRPr/>
            </a:lvl1pPr>
            <a:lvl2pPr marL="457200" indent="0">
              <a:lnSpc>
                <a:spcPct val="120000"/>
              </a:lnSpc>
              <a:buClr>
                <a:srgbClr val="4BA0C1"/>
              </a:buClr>
              <a:buNone/>
              <a:defRPr/>
            </a:lvl2pPr>
            <a:lvl3pPr marL="914400" indent="0">
              <a:lnSpc>
                <a:spcPct val="120000"/>
              </a:lnSpc>
              <a:buClr>
                <a:srgbClr val="4BA0C1"/>
              </a:buClr>
              <a:buNone/>
              <a:defRPr/>
            </a:lvl3pPr>
            <a:lvl4pPr marL="1371600" indent="0">
              <a:lnSpc>
                <a:spcPct val="120000"/>
              </a:lnSpc>
              <a:buClr>
                <a:srgbClr val="4BA0C1"/>
              </a:buClr>
              <a:buNone/>
              <a:defRPr/>
            </a:lvl4pPr>
            <a:lvl5pPr marL="1828800" indent="0">
              <a:lnSpc>
                <a:spcPct val="120000"/>
              </a:lnSpc>
              <a:buClr>
                <a:srgbClr val="4BA0C1"/>
              </a:buClr>
              <a:buNone/>
              <a:defRPr/>
            </a:lvl5pPr>
          </a:lstStyle>
          <a:p>
            <a:pPr lvl="0"/>
            <a:r>
              <a:rPr lang="en-GB" dirty="0"/>
              <a:t>Click to edit Master text styles</a:t>
            </a:r>
            <a:endParaRPr lang="en-US" dirty="0"/>
          </a:p>
        </p:txBody>
      </p:sp>
      <p:sp>
        <p:nvSpPr>
          <p:cNvPr id="3" name="Title 2">
            <a:extLst>
              <a:ext uri="{FF2B5EF4-FFF2-40B4-BE49-F238E27FC236}">
                <a16:creationId xmlns:a16="http://schemas.microsoft.com/office/drawing/2014/main" id="{CA48D255-4958-9C01-F003-06BD548240F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502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bits -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0908C5-FDF8-F577-D76C-B624595245C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168944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Blue - Content">
    <p:spTree>
      <p:nvGrpSpPr>
        <p:cNvPr id="1" name=""/>
        <p:cNvGrpSpPr/>
        <p:nvPr/>
      </p:nvGrpSpPr>
      <p:grpSpPr>
        <a:xfrm>
          <a:off x="0" y="0"/>
          <a:ext cx="0" cy="0"/>
          <a:chOff x="0" y="0"/>
          <a:chExt cx="0" cy="0"/>
        </a:xfrm>
      </p:grpSpPr>
      <p:pic>
        <p:nvPicPr>
          <p:cNvPr id="8" name="Picture 7" descr="A white rectangular object with blue border&#10;&#10;Description automatically generated">
            <a:extLst>
              <a:ext uri="{FF2B5EF4-FFF2-40B4-BE49-F238E27FC236}">
                <a16:creationId xmlns:a16="http://schemas.microsoft.com/office/drawing/2014/main" id="{E115CEDD-CB82-D752-C230-28989B6C77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86027B4-E4A2-5751-2321-6330B0FDBACE}"/>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4BA0C1"/>
              </a:buClr>
              <a:buFont typeface="Arial" panose="020B0604020202020204" pitchFamily="34" charset="0"/>
              <a:buChar char="•"/>
              <a:defRPr/>
            </a:lvl1pPr>
            <a:lvl2pPr>
              <a:lnSpc>
                <a:spcPct val="120000"/>
              </a:lnSpc>
              <a:buClr>
                <a:srgbClr val="4BA0C1"/>
              </a:buClr>
              <a:defRPr/>
            </a:lvl2pPr>
            <a:lvl3pPr>
              <a:lnSpc>
                <a:spcPct val="120000"/>
              </a:lnSpc>
              <a:buClr>
                <a:srgbClr val="4BA0C1"/>
              </a:buClr>
              <a:defRPr/>
            </a:lvl3pPr>
            <a:lvl4pPr>
              <a:lnSpc>
                <a:spcPct val="120000"/>
              </a:lnSpc>
              <a:buClr>
                <a:srgbClr val="4BA0C1"/>
              </a:buClr>
              <a:defRPr/>
            </a:lvl4pPr>
            <a:lvl5pPr>
              <a:lnSpc>
                <a:spcPct val="120000"/>
              </a:lnSpc>
              <a:buClr>
                <a:srgbClr val="4BA0C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a:extLst>
              <a:ext uri="{FF2B5EF4-FFF2-40B4-BE49-F238E27FC236}">
                <a16:creationId xmlns:a16="http://schemas.microsoft.com/office/drawing/2014/main" id="{8BD63107-6907-1A99-E764-C2C15177925F}"/>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17271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lue - Title">
    <p:spTree>
      <p:nvGrpSpPr>
        <p:cNvPr id="1" name=""/>
        <p:cNvGrpSpPr/>
        <p:nvPr/>
      </p:nvGrpSpPr>
      <p:grpSpPr>
        <a:xfrm>
          <a:off x="0" y="0"/>
          <a:ext cx="0" cy="0"/>
          <a:chOff x="0" y="0"/>
          <a:chExt cx="0" cy="0"/>
        </a:xfrm>
      </p:grpSpPr>
      <p:pic>
        <p:nvPicPr>
          <p:cNvPr id="9" name="Picture 8" descr="A blue rectangle with white border&#10;&#10;Description automatically generated">
            <a:extLst>
              <a:ext uri="{FF2B5EF4-FFF2-40B4-BE49-F238E27FC236}">
                <a16:creationId xmlns:a16="http://schemas.microsoft.com/office/drawing/2014/main" id="{BD21B942-CE16-FB7D-70E2-C76A54501D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70B14174-66A2-030B-8F11-9DE70E8622B6}"/>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607386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 Activity">
    <p:spTree>
      <p:nvGrpSpPr>
        <p:cNvPr id="1" name=""/>
        <p:cNvGrpSpPr/>
        <p:nvPr/>
      </p:nvGrpSpPr>
      <p:grpSpPr>
        <a:xfrm>
          <a:off x="0" y="0"/>
          <a:ext cx="0" cy="0"/>
          <a:chOff x="0" y="0"/>
          <a:chExt cx="0" cy="0"/>
        </a:xfrm>
      </p:grpSpPr>
      <p:pic>
        <p:nvPicPr>
          <p:cNvPr id="10" name="Picture 9" descr="A close-up of an orange rectangle&#10;&#10;Description automatically generated">
            <a:extLst>
              <a:ext uri="{FF2B5EF4-FFF2-40B4-BE49-F238E27FC236}">
                <a16:creationId xmlns:a16="http://schemas.microsoft.com/office/drawing/2014/main" id="{C7BD5ACF-6FEA-CBBA-7A69-9C569A38A22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3" name="Picture 12" descr="A orange puzzle piece in a circle&#10;&#10;Description automatically generated">
            <a:extLst>
              <a:ext uri="{FF2B5EF4-FFF2-40B4-BE49-F238E27FC236}">
                <a16:creationId xmlns:a16="http://schemas.microsoft.com/office/drawing/2014/main" id="{A6FC651B-72FC-C90A-548C-6CAFFD3F3808}"/>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BC190B0B-E362-00D8-9FC1-EA46340EB345}"/>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3" name="TextBox 2">
            <a:extLst>
              <a:ext uri="{FF2B5EF4-FFF2-40B4-BE49-F238E27FC236}">
                <a16:creationId xmlns:a16="http://schemas.microsoft.com/office/drawing/2014/main" id="{B1D53867-D73D-D9BC-84AE-B9437181E44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FAC8A6"/>
                </a:solidFill>
                <a:latin typeface="Outfit" pitchFamily="2" charset="0"/>
              </a:rPr>
              <a:t>Activity</a:t>
            </a:r>
          </a:p>
        </p:txBody>
      </p:sp>
    </p:spTree>
    <p:extLst>
      <p:ext uri="{BB962C8B-B14F-4D97-AF65-F5344CB8AC3E}">
        <p14:creationId xmlns:p14="http://schemas.microsoft.com/office/powerpoint/2010/main" val="260057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 Title">
    <p:spTree>
      <p:nvGrpSpPr>
        <p:cNvPr id="1" name=""/>
        <p:cNvGrpSpPr/>
        <p:nvPr/>
      </p:nvGrpSpPr>
      <p:grpSpPr>
        <a:xfrm>
          <a:off x="0" y="0"/>
          <a:ext cx="0" cy="0"/>
          <a:chOff x="0" y="0"/>
          <a:chExt cx="0" cy="0"/>
        </a:xfrm>
      </p:grpSpPr>
      <p:pic>
        <p:nvPicPr>
          <p:cNvPr id="7" name="Picture 6" descr="A close-up of an orange rectangle&#10;&#10;Description automatically generated">
            <a:extLst>
              <a:ext uri="{FF2B5EF4-FFF2-40B4-BE49-F238E27FC236}">
                <a16:creationId xmlns:a16="http://schemas.microsoft.com/office/drawing/2014/main" id="{4D14DE3F-4024-9565-E1A6-C54979A32D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50C6FCC8-40C7-A449-0F53-25E2FC7059C5}"/>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22057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ange -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C52DD9-21D1-5CAF-DB9A-7BA89DC9933B}"/>
              </a:ext>
            </a:extLst>
          </p:cNvPr>
          <p:cNvPicPr>
            <a:picLocks noChangeAspect="1"/>
          </p:cNvPicPr>
          <p:nvPr userDrawn="1"/>
        </p:nvPicPr>
        <p:blipFill>
          <a:blip r:embed="rId2"/>
          <a:src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ED6921"/>
              </a:buClr>
              <a:buFont typeface="Arial" panose="020B0604020202020204" pitchFamily="34" charset="0"/>
              <a:buChar char="•"/>
              <a:defRPr/>
            </a:lvl1pPr>
            <a:lvl2pPr>
              <a:lnSpc>
                <a:spcPct val="120000"/>
              </a:lnSpc>
              <a:buClr>
                <a:srgbClr val="ED6921"/>
              </a:buClr>
              <a:defRPr/>
            </a:lvl2pPr>
            <a:lvl3pPr>
              <a:lnSpc>
                <a:spcPct val="120000"/>
              </a:lnSpc>
              <a:buClr>
                <a:srgbClr val="ED6921"/>
              </a:buClr>
              <a:defRPr/>
            </a:lvl3pPr>
            <a:lvl4pPr>
              <a:lnSpc>
                <a:spcPct val="120000"/>
              </a:lnSpc>
              <a:buClr>
                <a:srgbClr val="ED6921"/>
              </a:buClr>
              <a:defRPr/>
            </a:lvl4pPr>
            <a:lvl5pPr>
              <a:lnSpc>
                <a:spcPct val="120000"/>
              </a:lnSpc>
              <a:buClr>
                <a:srgbClr val="ED692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91915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 Film">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F6CA6A59-53C3-C04A-51E1-0F47A23A367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green and white circle with a movie clapper&#10;&#10;Description automatically generated">
            <a:extLst>
              <a:ext uri="{FF2B5EF4-FFF2-40B4-BE49-F238E27FC236}">
                <a16:creationId xmlns:a16="http://schemas.microsoft.com/office/drawing/2014/main" id="{30BE6791-D1CD-3E91-F66B-0B42E2576040}"/>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7BA41204-AEFA-5CCE-CB5D-7D6F0B6E9D68}"/>
              </a:ext>
            </a:extLst>
          </p:cNvPr>
          <p:cNvSpPr>
            <a:spLocks noGrp="1"/>
          </p:cNvSpPr>
          <p:nvPr>
            <p:ph type="title" hasCustomPrompt="1"/>
          </p:nvPr>
        </p:nvSpPr>
        <p:spPr>
          <a:xfrm>
            <a:off x="1545335" y="3830701"/>
            <a:ext cx="9101328" cy="1069975"/>
          </a:xfrm>
        </p:spPr>
        <p:txBody>
          <a:bodyPr>
            <a:noAutofit/>
          </a:bodyPr>
          <a:lstStyle>
            <a:lvl1pPr algn="ctr">
              <a:defRPr sz="60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07F1657-EB78-A9BC-3EFB-37C080FF89EA}"/>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Film</a:t>
            </a:r>
          </a:p>
        </p:txBody>
      </p:sp>
    </p:spTree>
    <p:extLst>
      <p:ext uri="{BB962C8B-B14F-4D97-AF65-F5344CB8AC3E}">
        <p14:creationId xmlns:p14="http://schemas.microsoft.com/office/powerpoint/2010/main" val="41894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 Bible story">
    <p:spTree>
      <p:nvGrpSpPr>
        <p:cNvPr id="1" name=""/>
        <p:cNvGrpSpPr/>
        <p:nvPr/>
      </p:nvGrpSpPr>
      <p:grpSpPr>
        <a:xfrm>
          <a:off x="0" y="0"/>
          <a:ext cx="0" cy="0"/>
          <a:chOff x="0" y="0"/>
          <a:chExt cx="0" cy="0"/>
        </a:xfrm>
      </p:grpSpPr>
      <p:pic>
        <p:nvPicPr>
          <p:cNvPr id="6" name="Picture 5" descr="A green rectangle with white border&#10;&#10;Description automatically generated">
            <a:extLst>
              <a:ext uri="{FF2B5EF4-FFF2-40B4-BE49-F238E27FC236}">
                <a16:creationId xmlns:a16="http://schemas.microsoft.com/office/drawing/2014/main" id="{E2F811B5-519A-44FF-EC10-76271035557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green and white circle with a book&#10;&#10;Description automatically generated">
            <a:extLst>
              <a:ext uri="{FF2B5EF4-FFF2-40B4-BE49-F238E27FC236}">
                <a16:creationId xmlns:a16="http://schemas.microsoft.com/office/drawing/2014/main" id="{013ECF73-94A0-DF36-8F11-C0C7C8A7C2E2}"/>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6AD2047C-AED8-DCA8-8538-D5CE7896BA37}"/>
              </a:ext>
            </a:extLst>
          </p:cNvPr>
          <p:cNvSpPr>
            <a:spLocks noGrp="1"/>
          </p:cNvSpPr>
          <p:nvPr>
            <p:ph type="title" hasCustomPrompt="1"/>
          </p:nvPr>
        </p:nvSpPr>
        <p:spPr>
          <a:xfrm>
            <a:off x="1545335" y="3830701"/>
            <a:ext cx="9101328" cy="1069975"/>
          </a:xfrm>
        </p:spPr>
        <p:txBody>
          <a:bodyPr>
            <a:noAutofit/>
          </a:bodyPr>
          <a:lstStyle>
            <a:lvl1pPr algn="ctr">
              <a:defRPr sz="45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8DDC634-36A8-86E5-C24F-39C851D6797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Bible story</a:t>
            </a:r>
          </a:p>
        </p:txBody>
      </p:sp>
      <p:sp>
        <p:nvSpPr>
          <p:cNvPr id="5" name="Text Placeholder 4">
            <a:extLst>
              <a:ext uri="{FF2B5EF4-FFF2-40B4-BE49-F238E27FC236}">
                <a16:creationId xmlns:a16="http://schemas.microsoft.com/office/drawing/2014/main" id="{B748A3FB-6E8E-AA9A-F013-FC61D377E4BC}"/>
              </a:ext>
            </a:extLst>
          </p:cNvPr>
          <p:cNvSpPr>
            <a:spLocks noGrp="1"/>
          </p:cNvSpPr>
          <p:nvPr>
            <p:ph type="body" sz="quarter" idx="10" hasCustomPrompt="1"/>
          </p:nvPr>
        </p:nvSpPr>
        <p:spPr>
          <a:xfrm>
            <a:off x="3128931" y="4809362"/>
            <a:ext cx="5934138" cy="1069975"/>
          </a:xfrm>
        </p:spPr>
        <p:txBody>
          <a:bodyPr>
            <a:noAutofit/>
          </a:bodyPr>
          <a:lstStyle>
            <a:lvl1pPr marL="0" indent="0" algn="ctr">
              <a:buNone/>
              <a:defRPr sz="4500" b="0">
                <a:solidFill>
                  <a:schemeClr val="bg1"/>
                </a:solidFill>
              </a:defRPr>
            </a:lvl1pPr>
            <a:lvl2pPr marL="457200" indent="0" algn="ctr">
              <a:buNone/>
              <a:defRPr b="0"/>
            </a:lvl2pPr>
            <a:lvl3pPr marL="914400" indent="0" algn="ctr">
              <a:buNone/>
              <a:defRPr b="0"/>
            </a:lvl3pPr>
            <a:lvl4pPr marL="1371600" indent="0" algn="ctr">
              <a:buNone/>
              <a:defRPr b="0"/>
            </a:lvl4pPr>
            <a:lvl5pPr marL="1828800" indent="0" algn="ctr">
              <a:buNone/>
              <a:defRPr b="0"/>
            </a:lvl5pPr>
          </a:lstStyle>
          <a:p>
            <a:pPr lvl="0"/>
            <a:r>
              <a:rPr lang="en-GB" dirty="0"/>
              <a:t>Bible verse</a:t>
            </a:r>
            <a:endParaRPr lang="en-US" dirty="0"/>
          </a:p>
        </p:txBody>
      </p:sp>
    </p:spTree>
    <p:extLst>
      <p:ext uri="{BB962C8B-B14F-4D97-AF65-F5344CB8AC3E}">
        <p14:creationId xmlns:p14="http://schemas.microsoft.com/office/powerpoint/2010/main" val="3763373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15A7D2D2-F604-D3F9-41D2-44F53401844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981AB756-0208-154F-6241-2A62C1F9BB4E}"/>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035774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 Content">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549E80"/>
              </a:buClr>
              <a:buFont typeface="Arial" panose="020B0604020202020204" pitchFamily="34" charset="0"/>
              <a:buChar char="•"/>
              <a:defRPr/>
            </a:lvl1pPr>
            <a:lvl2pPr>
              <a:lnSpc>
                <a:spcPct val="120000"/>
              </a:lnSpc>
              <a:buClr>
                <a:srgbClr val="549E80"/>
              </a:buClr>
              <a:defRPr/>
            </a:lvl2pPr>
            <a:lvl3pPr>
              <a:lnSpc>
                <a:spcPct val="120000"/>
              </a:lnSpc>
              <a:buClr>
                <a:srgbClr val="549E80"/>
              </a:buClr>
              <a:defRPr/>
            </a:lvl3pPr>
            <a:lvl4pPr>
              <a:lnSpc>
                <a:spcPct val="120000"/>
              </a:lnSpc>
              <a:buClr>
                <a:srgbClr val="549E80"/>
              </a:buClr>
              <a:defRPr/>
            </a:lvl4pPr>
            <a:lvl5pPr>
              <a:lnSpc>
                <a:spcPct val="120000"/>
              </a:lnSpc>
              <a:buClr>
                <a:srgbClr val="549E8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3786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0">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0</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1384995"/>
          </a:xfrm>
          <a:prstGeom prst="rect">
            <a:avLst/>
          </a:prstGeom>
          <a:noFill/>
        </p:spPr>
        <p:txBody>
          <a:bodyPr wrap="square" rtlCol="0">
            <a:spAutoFit/>
          </a:bodyPr>
          <a:lstStyle/>
          <a:p>
            <a:r>
              <a:rPr lang="en-GB" sz="8400" b="1" dirty="0">
                <a:effectLst/>
                <a:latin typeface="Outfit" pitchFamily="2" charset="0"/>
              </a:rPr>
              <a:t>Introduction</a:t>
            </a:r>
            <a:endParaRPr lang="en-GB" sz="8400" dirty="0">
              <a:effectLst/>
              <a:latin typeface="Outfit" pitchFamily="2" charset="0"/>
            </a:endParaRPr>
          </a:p>
        </p:txBody>
      </p:sp>
    </p:spTree>
    <p:extLst>
      <p:ext uri="{BB962C8B-B14F-4D97-AF65-F5344CB8AC3E}">
        <p14:creationId xmlns:p14="http://schemas.microsoft.com/office/powerpoint/2010/main" val="147679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 Bible verse">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green circle with a white outline of a book&#10;&#10;Description automatically generated">
            <a:extLst>
              <a:ext uri="{FF2B5EF4-FFF2-40B4-BE49-F238E27FC236}">
                <a16:creationId xmlns:a16="http://schemas.microsoft.com/office/drawing/2014/main" id="{1078D85A-3DEB-9815-6B26-73CA217D5AF2}"/>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extBox 1">
            <a:extLst>
              <a:ext uri="{FF2B5EF4-FFF2-40B4-BE49-F238E27FC236}">
                <a16:creationId xmlns:a16="http://schemas.microsoft.com/office/drawing/2014/main" id="{DAE6220D-7203-487B-4630-915502E9F83C}"/>
              </a:ext>
            </a:extLst>
          </p:cNvPr>
          <p:cNvSpPr txBox="1"/>
          <p:nvPr userDrawn="1"/>
        </p:nvSpPr>
        <p:spPr>
          <a:xfrm>
            <a:off x="3156202" y="1200488"/>
            <a:ext cx="4937234" cy="784830"/>
          </a:xfrm>
          <a:prstGeom prst="rect">
            <a:avLst/>
          </a:prstGeom>
          <a:noFill/>
        </p:spPr>
        <p:txBody>
          <a:bodyPr wrap="square" rtlCol="0">
            <a:spAutoFit/>
          </a:bodyPr>
          <a:lstStyle/>
          <a:p>
            <a:pPr algn="l"/>
            <a:r>
              <a:rPr lang="en-US" sz="4500" b="1" i="0" dirty="0">
                <a:solidFill>
                  <a:srgbClr val="93BAA6"/>
                </a:solidFill>
                <a:latin typeface="Outfit" pitchFamily="2" charset="0"/>
              </a:rPr>
              <a:t>Bible verse</a:t>
            </a:r>
          </a:p>
        </p:txBody>
      </p:sp>
      <p:sp>
        <p:nvSpPr>
          <p:cNvPr id="5" name="Title 1">
            <a:extLst>
              <a:ext uri="{FF2B5EF4-FFF2-40B4-BE49-F238E27FC236}">
                <a16:creationId xmlns:a16="http://schemas.microsoft.com/office/drawing/2014/main" id="{289A1C58-D3FF-7B07-547F-1EAB607E4148}"/>
              </a:ext>
            </a:extLst>
          </p:cNvPr>
          <p:cNvSpPr>
            <a:spLocks noGrp="1"/>
          </p:cNvSpPr>
          <p:nvPr>
            <p:ph type="title" hasCustomPrompt="1"/>
          </p:nvPr>
        </p:nvSpPr>
        <p:spPr>
          <a:xfrm>
            <a:off x="3156202" y="1908218"/>
            <a:ext cx="4654297" cy="784830"/>
          </a:xfrm>
        </p:spPr>
        <p:txBody>
          <a:bodyPr>
            <a:noAutofit/>
          </a:bodyPr>
          <a:lstStyle>
            <a:lvl1pPr algn="l">
              <a:defRPr sz="4500">
                <a:solidFill>
                  <a:srgbClr val="549E80"/>
                </a:solidFill>
              </a:defRPr>
            </a:lvl1pPr>
          </a:lstStyle>
          <a:p>
            <a:r>
              <a:rPr lang="en-GB" dirty="0"/>
              <a:t>Add Bible verse</a:t>
            </a:r>
            <a:endParaRPr lang="en-US" dirty="0"/>
          </a:p>
        </p:txBody>
      </p:sp>
      <p:sp>
        <p:nvSpPr>
          <p:cNvPr id="8" name="Text Placeholder 7">
            <a:extLst>
              <a:ext uri="{FF2B5EF4-FFF2-40B4-BE49-F238E27FC236}">
                <a16:creationId xmlns:a16="http://schemas.microsoft.com/office/drawing/2014/main" id="{E87C6F3F-A133-B5A8-CBBD-074DA7C1AF33}"/>
              </a:ext>
            </a:extLst>
          </p:cNvPr>
          <p:cNvSpPr>
            <a:spLocks noGrp="1"/>
          </p:cNvSpPr>
          <p:nvPr>
            <p:ph type="body" sz="quarter" idx="10" hasCustomPrompt="1"/>
          </p:nvPr>
        </p:nvSpPr>
        <p:spPr>
          <a:xfrm>
            <a:off x="3155950" y="3035300"/>
            <a:ext cx="7597394"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bible verse</a:t>
            </a:r>
            <a:endParaRPr lang="en-US" dirty="0"/>
          </a:p>
        </p:txBody>
      </p:sp>
    </p:spTree>
    <p:extLst>
      <p:ext uri="{BB962C8B-B14F-4D97-AF65-F5344CB8AC3E}">
        <p14:creationId xmlns:p14="http://schemas.microsoft.com/office/powerpoint/2010/main" val="412968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 Activity">
    <p:spTree>
      <p:nvGrpSpPr>
        <p:cNvPr id="1" name=""/>
        <p:cNvGrpSpPr/>
        <p:nvPr/>
      </p:nvGrpSpPr>
      <p:grpSpPr>
        <a:xfrm>
          <a:off x="0" y="0"/>
          <a:ext cx="0" cy="0"/>
          <a:chOff x="0" y="0"/>
          <a:chExt cx="0" cy="0"/>
        </a:xfrm>
      </p:grpSpPr>
      <p:pic>
        <p:nvPicPr>
          <p:cNvPr id="11" name="Picture 10" descr="A blue rectangle with white border&#10;&#10;Description automatically generated">
            <a:extLst>
              <a:ext uri="{FF2B5EF4-FFF2-40B4-BE49-F238E27FC236}">
                <a16:creationId xmlns:a16="http://schemas.microsoft.com/office/drawing/2014/main" id="{BC1AAF95-084F-9635-A402-68D06992E6C1}"/>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15" name="Picture 14" descr="A blue puzzle piece on a white circle&#10;&#10;Description automatically generated">
            <a:extLst>
              <a:ext uri="{FF2B5EF4-FFF2-40B4-BE49-F238E27FC236}">
                <a16:creationId xmlns:a16="http://schemas.microsoft.com/office/drawing/2014/main" id="{4AB98605-E9E3-D35A-3972-D8172EAC6F0C}"/>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1427CF39-7CCF-DE87-5A60-A67E4F14D714}"/>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7" name="TextBox 6">
            <a:extLst>
              <a:ext uri="{FF2B5EF4-FFF2-40B4-BE49-F238E27FC236}">
                <a16:creationId xmlns:a16="http://schemas.microsoft.com/office/drawing/2014/main" id="{D0D626F5-9BE1-7C6E-DB18-98004EE2B946}"/>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ACBACE"/>
                </a:solidFill>
                <a:latin typeface="Outfit" pitchFamily="2" charset="0"/>
              </a:rPr>
              <a:t>Activity</a:t>
            </a:r>
          </a:p>
        </p:txBody>
      </p:sp>
    </p:spTree>
    <p:extLst>
      <p:ext uri="{BB962C8B-B14F-4D97-AF65-F5344CB8AC3E}">
        <p14:creationId xmlns:p14="http://schemas.microsoft.com/office/powerpoint/2010/main" val="2603651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 Content">
    <p:spTree>
      <p:nvGrpSpPr>
        <p:cNvPr id="1" name=""/>
        <p:cNvGrpSpPr/>
        <p:nvPr/>
      </p:nvGrpSpPr>
      <p:grpSpPr>
        <a:xfrm>
          <a:off x="0" y="0"/>
          <a:ext cx="0" cy="0"/>
          <a:chOff x="0" y="0"/>
          <a:chExt cx="0" cy="0"/>
        </a:xfrm>
      </p:grpSpPr>
      <p:pic>
        <p:nvPicPr>
          <p:cNvPr id="7" name="Picture 6" descr="A white rectangular object with blue edges&#10;&#10;Description automatically generated">
            <a:extLst>
              <a:ext uri="{FF2B5EF4-FFF2-40B4-BE49-F238E27FC236}">
                <a16:creationId xmlns:a16="http://schemas.microsoft.com/office/drawing/2014/main" id="{A0CA28B1-AB10-CAA4-78F5-99AE2C1A39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FA1214D-FC9C-D2D8-9AFD-18E1F228AAC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00628C"/>
              </a:buClr>
              <a:buFont typeface="Arial" panose="020B0604020202020204" pitchFamily="34" charset="0"/>
              <a:buChar char="•"/>
              <a:defRPr/>
            </a:lvl1pPr>
            <a:lvl2pPr>
              <a:lnSpc>
                <a:spcPct val="120000"/>
              </a:lnSpc>
              <a:buClr>
                <a:srgbClr val="00628C"/>
              </a:buClr>
              <a:defRPr/>
            </a:lvl2pPr>
            <a:lvl3pPr>
              <a:lnSpc>
                <a:spcPct val="120000"/>
              </a:lnSpc>
              <a:buClr>
                <a:srgbClr val="00628C"/>
              </a:buClr>
              <a:defRPr/>
            </a:lvl3pPr>
            <a:lvl4pPr>
              <a:lnSpc>
                <a:spcPct val="120000"/>
              </a:lnSpc>
              <a:buClr>
                <a:srgbClr val="00628C"/>
              </a:buClr>
              <a:defRPr/>
            </a:lvl4pPr>
            <a:lvl5pPr>
              <a:lnSpc>
                <a:spcPct val="120000"/>
              </a:lnSpc>
              <a:buClr>
                <a:srgbClr val="00628C"/>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5">
            <a:extLst>
              <a:ext uri="{FF2B5EF4-FFF2-40B4-BE49-F238E27FC236}">
                <a16:creationId xmlns:a16="http://schemas.microsoft.com/office/drawing/2014/main" id="{8D772C27-34DE-7162-D951-0C25B8215A61}"/>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648931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 Title">
    <p:spTree>
      <p:nvGrpSpPr>
        <p:cNvPr id="1" name=""/>
        <p:cNvGrpSpPr/>
        <p:nvPr/>
      </p:nvGrpSpPr>
      <p:grpSpPr>
        <a:xfrm>
          <a:off x="0" y="0"/>
          <a:ext cx="0" cy="0"/>
          <a:chOff x="0" y="0"/>
          <a:chExt cx="0" cy="0"/>
        </a:xfrm>
      </p:grpSpPr>
      <p:pic>
        <p:nvPicPr>
          <p:cNvPr id="6" name="Picture 5" descr="A blue rectangle with white border&#10;&#10;Description automatically generated">
            <a:extLst>
              <a:ext uri="{FF2B5EF4-FFF2-40B4-BE49-F238E27FC236}">
                <a16:creationId xmlns:a16="http://schemas.microsoft.com/office/drawing/2014/main" id="{A9B43A59-34CC-287A-E015-CF438ADF9184}"/>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8960019-7060-C3FC-FEF9-A78C503A668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143810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 Vision Board">
    <p:spTree>
      <p:nvGrpSpPr>
        <p:cNvPr id="1" name=""/>
        <p:cNvGrpSpPr/>
        <p:nvPr/>
      </p:nvGrpSpPr>
      <p:grpSpPr>
        <a:xfrm>
          <a:off x="0" y="0"/>
          <a:ext cx="0" cy="0"/>
          <a:chOff x="0" y="0"/>
          <a:chExt cx="0" cy="0"/>
        </a:xfrm>
      </p:grpSpPr>
      <p:pic>
        <p:nvPicPr>
          <p:cNvPr id="7" name="Picture 6" descr="A red rectangular object with a white border&#10;&#10;Description automatically generated">
            <a:extLst>
              <a:ext uri="{FF2B5EF4-FFF2-40B4-BE49-F238E27FC236}">
                <a16:creationId xmlns:a16="http://schemas.microsoft.com/office/drawing/2014/main" id="{F3860162-C81A-2D79-24DD-A2D1ABBBCF56}"/>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9" name="Picture 8" descr="A red and white circle with a push pin&#10;&#10;Description automatically generated">
            <a:extLst>
              <a:ext uri="{FF2B5EF4-FFF2-40B4-BE49-F238E27FC236}">
                <a16:creationId xmlns:a16="http://schemas.microsoft.com/office/drawing/2014/main" id="{2378C10E-BF99-7103-00C7-15E283C17F17}"/>
              </a:ext>
            </a:extLst>
          </p:cNvPr>
          <p:cNvPicPr>
            <a:picLocks noChangeAspect="1"/>
          </p:cNvPicPr>
          <p:nvPr userDrawn="1"/>
        </p:nvPicPr>
        <p:blipFill>
          <a:blip r:embed="rId3"/>
          <a:stretch>
            <a:fillRect/>
          </a:stretch>
        </p:blipFill>
        <p:spPr>
          <a:xfrm>
            <a:off x="5303999" y="1298371"/>
            <a:ext cx="1584000" cy="1584000"/>
          </a:xfrm>
          <a:prstGeom prst="rect">
            <a:avLst/>
          </a:prstGeom>
        </p:spPr>
      </p:pic>
      <p:sp>
        <p:nvSpPr>
          <p:cNvPr id="4" name="Text Placeholder 3">
            <a:extLst>
              <a:ext uri="{FF2B5EF4-FFF2-40B4-BE49-F238E27FC236}">
                <a16:creationId xmlns:a16="http://schemas.microsoft.com/office/drawing/2014/main" id="{8B9F77B4-0D53-4B83-9C66-34E6BBBD208C}"/>
              </a:ext>
            </a:extLst>
          </p:cNvPr>
          <p:cNvSpPr>
            <a:spLocks noGrp="1"/>
          </p:cNvSpPr>
          <p:nvPr>
            <p:ph type="body" sz="quarter" idx="10"/>
          </p:nvPr>
        </p:nvSpPr>
        <p:spPr>
          <a:xfrm>
            <a:off x="1536700" y="4244676"/>
            <a:ext cx="9134475" cy="1188021"/>
          </a:xfrm>
        </p:spPr>
        <p:txBody>
          <a:bodyPr/>
          <a:lstStyle>
            <a:lvl1pPr marL="0" indent="0" algn="ctr">
              <a:buNone/>
              <a:defRPr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Click to edit Master text styles</a:t>
            </a:r>
            <a:endParaRPr lang="en-US" dirty="0"/>
          </a:p>
        </p:txBody>
      </p:sp>
      <p:sp>
        <p:nvSpPr>
          <p:cNvPr id="5" name="TextBox 4">
            <a:extLst>
              <a:ext uri="{FF2B5EF4-FFF2-40B4-BE49-F238E27FC236}">
                <a16:creationId xmlns:a16="http://schemas.microsoft.com/office/drawing/2014/main" id="{68C73D31-C29F-479C-15FB-1757928AD277}"/>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chemeClr val="bg1"/>
                </a:solidFill>
                <a:latin typeface="Outfit" pitchFamily="2" charset="0"/>
              </a:rPr>
              <a:t>Vision board</a:t>
            </a:r>
          </a:p>
        </p:txBody>
      </p:sp>
    </p:spTree>
    <p:extLst>
      <p:ext uri="{BB962C8B-B14F-4D97-AF65-F5344CB8AC3E}">
        <p14:creationId xmlns:p14="http://schemas.microsoft.com/office/powerpoint/2010/main" val="4047322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 - Content">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9C5501FA-E8D7-12A0-F334-8DC9EAE7958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A72327"/>
              </a:buClr>
              <a:buFont typeface="Arial" panose="020B0604020202020204" pitchFamily="34" charset="0"/>
              <a:buChar char="•"/>
              <a:defRPr/>
            </a:lvl1pPr>
            <a:lvl2pPr>
              <a:lnSpc>
                <a:spcPct val="120000"/>
              </a:lnSpc>
              <a:buClr>
                <a:srgbClr val="A72327"/>
              </a:buClr>
              <a:defRPr/>
            </a:lvl2pPr>
            <a:lvl3pPr>
              <a:lnSpc>
                <a:spcPct val="120000"/>
              </a:lnSpc>
              <a:buClr>
                <a:srgbClr val="A72327"/>
              </a:buClr>
              <a:defRPr/>
            </a:lvl3pPr>
            <a:lvl4pPr>
              <a:lnSpc>
                <a:spcPct val="120000"/>
              </a:lnSpc>
              <a:buClr>
                <a:srgbClr val="A72327"/>
              </a:buClr>
              <a:defRPr/>
            </a:lvl4pPr>
            <a:lvl5pPr>
              <a:lnSpc>
                <a:spcPct val="120000"/>
              </a:lnSpc>
              <a:buClr>
                <a:srgbClr val="A72327"/>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D5B604E-F481-63A3-E4D3-1065FCC32DBD}"/>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945099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 Title">
    <p:spTree>
      <p:nvGrpSpPr>
        <p:cNvPr id="1" name=""/>
        <p:cNvGrpSpPr/>
        <p:nvPr/>
      </p:nvGrpSpPr>
      <p:grpSpPr>
        <a:xfrm>
          <a:off x="0" y="0"/>
          <a:ext cx="0" cy="0"/>
          <a:chOff x="0" y="0"/>
          <a:chExt cx="0" cy="0"/>
        </a:xfrm>
      </p:grpSpPr>
      <p:pic>
        <p:nvPicPr>
          <p:cNvPr id="6" name="Picture 5" descr="A red rectangular object with a white border&#10;&#10;Description automatically generated">
            <a:extLst>
              <a:ext uri="{FF2B5EF4-FFF2-40B4-BE49-F238E27FC236}">
                <a16:creationId xmlns:a16="http://schemas.microsoft.com/office/drawing/2014/main" id="{C2D888E2-E1EB-FF35-5D2E-5300E82266D0}"/>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37F01E5-D53B-0574-0C32-B9AC2960AEF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587305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 - Prayer">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red circle with white hands in prayer&#10;&#10;Description automatically generated">
            <a:extLst>
              <a:ext uri="{FF2B5EF4-FFF2-40B4-BE49-F238E27FC236}">
                <a16:creationId xmlns:a16="http://schemas.microsoft.com/office/drawing/2014/main" id="{689807BF-2DAC-4A30-4FE1-AB6007852E90}"/>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itle 1">
            <a:extLst>
              <a:ext uri="{FF2B5EF4-FFF2-40B4-BE49-F238E27FC236}">
                <a16:creationId xmlns:a16="http://schemas.microsoft.com/office/drawing/2014/main" id="{86DA7B4B-C428-2FC9-C155-10684C88AD94}"/>
              </a:ext>
            </a:extLst>
          </p:cNvPr>
          <p:cNvSpPr>
            <a:spLocks noGrp="1"/>
          </p:cNvSpPr>
          <p:nvPr>
            <p:ph type="title" hasCustomPrompt="1"/>
          </p:nvPr>
        </p:nvSpPr>
        <p:spPr>
          <a:xfrm>
            <a:off x="3073906" y="1551602"/>
            <a:ext cx="5887214" cy="869100"/>
          </a:xfrm>
        </p:spPr>
        <p:txBody>
          <a:bodyPr>
            <a:noAutofit/>
          </a:bodyPr>
          <a:lstStyle>
            <a:lvl1pPr algn="l">
              <a:defRPr sz="4500">
                <a:solidFill>
                  <a:srgbClr val="A72327"/>
                </a:solidFill>
              </a:defRPr>
            </a:lvl1pPr>
          </a:lstStyle>
          <a:p>
            <a:r>
              <a:rPr lang="en-GB" dirty="0"/>
              <a:t>Prayer &amp; reflection</a:t>
            </a:r>
            <a:endParaRPr lang="en-US" dirty="0"/>
          </a:p>
        </p:txBody>
      </p:sp>
      <p:sp>
        <p:nvSpPr>
          <p:cNvPr id="6" name="Text Placeholder 7">
            <a:extLst>
              <a:ext uri="{FF2B5EF4-FFF2-40B4-BE49-F238E27FC236}">
                <a16:creationId xmlns:a16="http://schemas.microsoft.com/office/drawing/2014/main" id="{3461C824-0B5B-5E64-3CE6-67EB59EDC19F}"/>
              </a:ext>
            </a:extLst>
          </p:cNvPr>
          <p:cNvSpPr>
            <a:spLocks noGrp="1"/>
          </p:cNvSpPr>
          <p:nvPr>
            <p:ph type="body" sz="quarter" idx="10" hasCustomPrompt="1"/>
          </p:nvPr>
        </p:nvSpPr>
        <p:spPr>
          <a:xfrm>
            <a:off x="3575304" y="2737610"/>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8" name="Straight Connector 7">
            <a:extLst>
              <a:ext uri="{FF2B5EF4-FFF2-40B4-BE49-F238E27FC236}">
                <a16:creationId xmlns:a16="http://schemas.microsoft.com/office/drawing/2014/main" id="{AA5242DD-162B-445D-FEA8-DAA67AEC44D6}"/>
              </a:ext>
            </a:extLst>
          </p:cNvPr>
          <p:cNvCxnSpPr>
            <a:cxnSpLocks/>
          </p:cNvCxnSpPr>
          <p:nvPr userDrawn="1"/>
        </p:nvCxnSpPr>
        <p:spPr>
          <a:xfrm flipH="1">
            <a:off x="3073906" y="2737610"/>
            <a:ext cx="10451" cy="2469388"/>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74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 - Prayer Overflow">
    <p:spTree>
      <p:nvGrpSpPr>
        <p:cNvPr id="1" name=""/>
        <p:cNvGrpSpPr/>
        <p:nvPr/>
      </p:nvGrpSpPr>
      <p:grpSpPr>
        <a:xfrm>
          <a:off x="0" y="0"/>
          <a:ext cx="0" cy="0"/>
          <a:chOff x="0" y="0"/>
          <a:chExt cx="0" cy="0"/>
        </a:xfrm>
      </p:grpSpPr>
      <p:pic>
        <p:nvPicPr>
          <p:cNvPr id="6" name="Picture 5" descr="A white rectangular object with red border&#10;&#10;Description automatically generated">
            <a:extLst>
              <a:ext uri="{FF2B5EF4-FFF2-40B4-BE49-F238E27FC236}">
                <a16:creationId xmlns:a16="http://schemas.microsoft.com/office/drawing/2014/main" id="{9E9C5069-D6D6-E397-2753-7186AB836B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86992083-FEB3-5462-FD97-54EE70463A38}"/>
              </a:ext>
            </a:extLst>
          </p:cNvPr>
          <p:cNvSpPr>
            <a:spLocks noGrp="1"/>
          </p:cNvSpPr>
          <p:nvPr>
            <p:ph type="body" sz="quarter" idx="10" hasCustomPrompt="1"/>
          </p:nvPr>
        </p:nvSpPr>
        <p:spPr>
          <a:xfrm>
            <a:off x="3575304" y="1252728"/>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10" name="Straight Connector 9">
            <a:extLst>
              <a:ext uri="{FF2B5EF4-FFF2-40B4-BE49-F238E27FC236}">
                <a16:creationId xmlns:a16="http://schemas.microsoft.com/office/drawing/2014/main" id="{1051C190-6549-3249-5B0F-2CFF19951BDD}"/>
              </a:ext>
            </a:extLst>
          </p:cNvPr>
          <p:cNvCxnSpPr>
            <a:cxnSpLocks/>
          </p:cNvCxnSpPr>
          <p:nvPr userDrawn="1"/>
        </p:nvCxnSpPr>
        <p:spPr>
          <a:xfrm>
            <a:off x="3073906" y="1252728"/>
            <a:ext cx="0" cy="4288536"/>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008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Picture 6" descr="A close-up of a person's face&#10;&#10;Description automatically generated">
            <a:extLst>
              <a:ext uri="{FF2B5EF4-FFF2-40B4-BE49-F238E27FC236}">
                <a16:creationId xmlns:a16="http://schemas.microsoft.com/office/drawing/2014/main" id="{38F0B02C-BA2D-5946-A285-B1C06FE1BA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14BC875-840B-14DC-0E65-6F174EAC3A30}"/>
              </a:ext>
            </a:extLst>
          </p:cNvPr>
          <p:cNvSpPr txBox="1"/>
          <p:nvPr userDrawn="1"/>
        </p:nvSpPr>
        <p:spPr>
          <a:xfrm>
            <a:off x="3790727" y="3869674"/>
            <a:ext cx="4610547" cy="707886"/>
          </a:xfrm>
          <a:prstGeom prst="rect">
            <a:avLst/>
          </a:prstGeom>
          <a:noFill/>
        </p:spPr>
        <p:txBody>
          <a:bodyPr wrap="square" rtlCol="0">
            <a:spAutoFit/>
          </a:bodyPr>
          <a:lstStyle/>
          <a:p>
            <a:pPr algn="ctr"/>
            <a:r>
              <a:rPr lang="en-US" sz="4000" b="1" i="0" dirty="0">
                <a:latin typeface="Outfit ExtraBold" pitchFamily="2" charset="0"/>
              </a:rPr>
              <a:t>Stay connected</a:t>
            </a:r>
          </a:p>
        </p:txBody>
      </p:sp>
      <p:pic>
        <p:nvPicPr>
          <p:cNvPr id="3" name="Picture 2">
            <a:extLst>
              <a:ext uri="{FF2B5EF4-FFF2-40B4-BE49-F238E27FC236}">
                <a16:creationId xmlns:a16="http://schemas.microsoft.com/office/drawing/2014/main" id="{FCD3ACBA-F735-763B-FAC3-56BECC7690D3}"/>
              </a:ext>
            </a:extLst>
          </p:cNvPr>
          <p:cNvPicPr>
            <a:picLocks noChangeAspect="1"/>
          </p:cNvPicPr>
          <p:nvPr userDrawn="1"/>
        </p:nvPicPr>
        <p:blipFill rotWithShape="1">
          <a:blip r:embed="rId3"/>
          <a:srcRect r="13194"/>
          <a:stretch/>
        </p:blipFill>
        <p:spPr>
          <a:xfrm>
            <a:off x="3181588" y="4701583"/>
            <a:ext cx="5828825" cy="436460"/>
          </a:xfrm>
          <a:prstGeom prst="rect">
            <a:avLst/>
          </a:prstGeom>
        </p:spPr>
      </p:pic>
      <p:pic>
        <p:nvPicPr>
          <p:cNvPr id="4" name="Picture 3">
            <a:extLst>
              <a:ext uri="{FF2B5EF4-FFF2-40B4-BE49-F238E27FC236}">
                <a16:creationId xmlns:a16="http://schemas.microsoft.com/office/drawing/2014/main" id="{EC12835C-0629-1A2C-B800-4724C481CB1F}"/>
              </a:ext>
            </a:extLst>
          </p:cNvPr>
          <p:cNvPicPr>
            <a:picLocks noChangeAspect="1"/>
          </p:cNvPicPr>
          <p:nvPr userDrawn="1"/>
        </p:nvPicPr>
        <p:blipFill>
          <a:blip r:embed="rId4"/>
          <a:stretch>
            <a:fillRect/>
          </a:stretch>
        </p:blipFill>
        <p:spPr>
          <a:xfrm>
            <a:off x="1887276" y="5333404"/>
            <a:ext cx="8417448" cy="436460"/>
          </a:xfrm>
          <a:prstGeom prst="rect">
            <a:avLst/>
          </a:prstGeom>
        </p:spPr>
      </p:pic>
    </p:spTree>
    <p:extLst>
      <p:ext uri="{BB962C8B-B14F-4D97-AF65-F5344CB8AC3E}">
        <p14:creationId xmlns:p14="http://schemas.microsoft.com/office/powerpoint/2010/main" val="21803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1</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The Big Picture</a:t>
            </a:r>
            <a:endParaRPr lang="en-GB" sz="8400" dirty="0">
              <a:effectLst/>
              <a:latin typeface="Outfit" pitchFamily="2" charset="0"/>
            </a:endParaRPr>
          </a:p>
        </p:txBody>
      </p:sp>
    </p:spTree>
    <p:extLst>
      <p:ext uri="{BB962C8B-B14F-4D97-AF65-F5344CB8AC3E}">
        <p14:creationId xmlns:p14="http://schemas.microsoft.com/office/powerpoint/2010/main" val="1638769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abits">
    <p:spTree>
      <p:nvGrpSpPr>
        <p:cNvPr id="1" name=""/>
        <p:cNvGrpSpPr/>
        <p:nvPr/>
      </p:nvGrpSpPr>
      <p:grpSpPr>
        <a:xfrm>
          <a:off x="0" y="0"/>
          <a:ext cx="0" cy="0"/>
          <a:chOff x="0" y="0"/>
          <a:chExt cx="0" cy="0"/>
        </a:xfrm>
      </p:grpSpPr>
      <p:pic>
        <p:nvPicPr>
          <p:cNvPr id="8" name="Picture 7" descr="A white rectangle with blue lines&#10;&#10;Description automatically generated">
            <a:extLst>
              <a:ext uri="{FF2B5EF4-FFF2-40B4-BE49-F238E27FC236}">
                <a16:creationId xmlns:a16="http://schemas.microsoft.com/office/drawing/2014/main" id="{B60908C5-FDF8-F577-D76C-B624595245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41770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00628C"/>
                </a:solidFill>
                <a:latin typeface="Outfit" pitchFamily="2" charset="0"/>
              </a:rPr>
              <a:t>Session 2</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Crossing Divides</a:t>
            </a:r>
            <a:endParaRPr lang="en-GB" sz="8400" dirty="0">
              <a:effectLst/>
              <a:latin typeface="Outfit" pitchFamily="2" charset="0"/>
            </a:endParaRPr>
          </a:p>
        </p:txBody>
      </p:sp>
    </p:spTree>
    <p:extLst>
      <p:ext uri="{BB962C8B-B14F-4D97-AF65-F5344CB8AC3E}">
        <p14:creationId xmlns:p14="http://schemas.microsoft.com/office/powerpoint/2010/main" val="420946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ED6921"/>
                </a:solidFill>
                <a:latin typeface="Outfit" pitchFamily="2" charset="0"/>
              </a:rPr>
              <a:t>Session 3</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Navigating </a:t>
            </a:r>
          </a:p>
          <a:p>
            <a:r>
              <a:rPr lang="en-GB" sz="8400" b="1" dirty="0">
                <a:effectLst/>
                <a:latin typeface="Outfit" pitchFamily="2" charset="0"/>
              </a:rPr>
              <a:t>Disagreement</a:t>
            </a:r>
            <a:endParaRPr lang="en-GB" sz="8400" dirty="0">
              <a:effectLst/>
              <a:latin typeface="Outfit" pitchFamily="2" charset="0"/>
            </a:endParaRPr>
          </a:p>
        </p:txBody>
      </p:sp>
    </p:spTree>
    <p:extLst>
      <p:ext uri="{BB962C8B-B14F-4D97-AF65-F5344CB8AC3E}">
        <p14:creationId xmlns:p14="http://schemas.microsoft.com/office/powerpoint/2010/main" val="344554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4">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4</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400" b="1" dirty="0">
                <a:effectLst/>
                <a:latin typeface="Outfit" pitchFamily="2" charset="0"/>
              </a:rPr>
              <a:t>Pursuing Justice</a:t>
            </a:r>
            <a:endParaRPr lang="en-GB" sz="8400" dirty="0">
              <a:effectLst/>
              <a:latin typeface="Outfit" pitchFamily="2" charset="0"/>
            </a:endParaRPr>
          </a:p>
        </p:txBody>
      </p:sp>
    </p:spTree>
    <p:extLst>
      <p:ext uri="{BB962C8B-B14F-4D97-AF65-F5344CB8AC3E}">
        <p14:creationId xmlns:p14="http://schemas.microsoft.com/office/powerpoint/2010/main" val="333788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5">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5</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400" b="1" dirty="0">
                <a:effectLst/>
                <a:latin typeface="Outfit" pitchFamily="2" charset="0"/>
              </a:rPr>
              <a:t>Practising </a:t>
            </a:r>
            <a:br>
              <a:rPr lang="en-GB" sz="8400" b="1" dirty="0">
                <a:effectLst/>
                <a:latin typeface="Outfit" pitchFamily="2" charset="0"/>
              </a:rPr>
            </a:br>
            <a:r>
              <a:rPr lang="en-GB" sz="8400" b="1" dirty="0">
                <a:effectLst/>
                <a:latin typeface="Outfit" pitchFamily="2" charset="0"/>
              </a:rPr>
              <a:t>Forgiveness</a:t>
            </a:r>
            <a:endParaRPr lang="en-GB" sz="8400" dirty="0">
              <a:effectLst/>
              <a:latin typeface="Outfit" pitchFamily="2" charset="0"/>
            </a:endParaRPr>
          </a:p>
        </p:txBody>
      </p:sp>
    </p:spTree>
    <p:extLst>
      <p:ext uri="{BB962C8B-B14F-4D97-AF65-F5344CB8AC3E}">
        <p14:creationId xmlns:p14="http://schemas.microsoft.com/office/powerpoint/2010/main" val="88235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ssion 6">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00628C"/>
                </a:solidFill>
                <a:latin typeface="Outfit" pitchFamily="2" charset="0"/>
              </a:rPr>
              <a:t>Session 6</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3970318"/>
          </a:xfrm>
          <a:prstGeom prst="rect">
            <a:avLst/>
          </a:prstGeom>
          <a:noFill/>
        </p:spPr>
        <p:txBody>
          <a:bodyPr wrap="square" rtlCol="0">
            <a:spAutoFit/>
          </a:bodyPr>
          <a:lstStyle/>
          <a:p>
            <a:r>
              <a:rPr lang="en-GB" sz="8400" b="1" dirty="0">
                <a:effectLst/>
                <a:latin typeface="Outfit" pitchFamily="2" charset="0"/>
              </a:rPr>
              <a:t>Belonging </a:t>
            </a:r>
          </a:p>
          <a:p>
            <a:r>
              <a:rPr lang="en-GB" sz="8400" b="1" dirty="0">
                <a:effectLst/>
                <a:latin typeface="Outfit" pitchFamily="2" charset="0"/>
              </a:rPr>
              <a:t>Together</a:t>
            </a:r>
            <a:endParaRPr lang="en-GB" sz="8400" dirty="0">
              <a:effectLst/>
              <a:latin typeface="Outfit" pitchFamily="2" charset="0"/>
            </a:endParaRPr>
          </a:p>
          <a:p>
            <a:endParaRPr lang="en-GB" sz="8400" dirty="0">
              <a:effectLst/>
              <a:latin typeface="Outfit" pitchFamily="2" charset="0"/>
            </a:endParaRPr>
          </a:p>
        </p:txBody>
      </p:sp>
    </p:spTree>
    <p:extLst>
      <p:ext uri="{BB962C8B-B14F-4D97-AF65-F5344CB8AC3E}">
        <p14:creationId xmlns:p14="http://schemas.microsoft.com/office/powerpoint/2010/main" val="424321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bits - Blue">
    <p:spTree>
      <p:nvGrpSpPr>
        <p:cNvPr id="1" name=""/>
        <p:cNvGrpSpPr/>
        <p:nvPr/>
      </p:nvGrpSpPr>
      <p:grpSpPr>
        <a:xfrm>
          <a:off x="0" y="0"/>
          <a:ext cx="0" cy="0"/>
          <a:chOff x="0" y="0"/>
          <a:chExt cx="0" cy="0"/>
        </a:xfrm>
      </p:grpSpPr>
      <p:pic>
        <p:nvPicPr>
          <p:cNvPr id="8" name="Picture 7" descr="A white rectangle with blue lines&#10;&#10;Description automatically generated">
            <a:extLst>
              <a:ext uri="{FF2B5EF4-FFF2-40B4-BE49-F238E27FC236}">
                <a16:creationId xmlns:a16="http://schemas.microsoft.com/office/drawing/2014/main" id="{B60908C5-FDF8-F577-D76C-B624595245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342622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74E2F5-AD2E-1904-3CAC-4DCA29AA4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0F0E93D-1056-3AD4-3DCD-CBCFFCB1F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2309A-EAAD-B34B-9E6D-F319DAE4A144}" type="datetimeFigureOut">
              <a:rPr lang="en-US" smtClean="0"/>
              <a:t>9/6/2024</a:t>
            </a:fld>
            <a:endParaRPr lang="en-US"/>
          </a:p>
        </p:txBody>
      </p:sp>
      <p:sp>
        <p:nvSpPr>
          <p:cNvPr id="5" name="Footer Placeholder 4">
            <a:extLst>
              <a:ext uri="{FF2B5EF4-FFF2-40B4-BE49-F238E27FC236}">
                <a16:creationId xmlns:a16="http://schemas.microsoft.com/office/drawing/2014/main" id="{F1256C75-C316-BF53-8626-FBDEBD293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C6371-8F48-D3AB-034B-4EE66DECE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FC25F-6363-8D4D-B120-9FB1B8158E8E}" type="slidenum">
              <a:rPr lang="en-US" smtClean="0"/>
              <a:t>‹#›</a:t>
            </a:fld>
            <a:endParaRPr lang="en-US"/>
          </a:p>
        </p:txBody>
      </p:sp>
      <p:sp>
        <p:nvSpPr>
          <p:cNvPr id="8" name="Title Placeholder 7">
            <a:extLst>
              <a:ext uri="{FF2B5EF4-FFF2-40B4-BE49-F238E27FC236}">
                <a16:creationId xmlns:a16="http://schemas.microsoft.com/office/drawing/2014/main" id="{986C7B8C-C567-BA49-1C82-1E18A712C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0333034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0" r:id="rId3"/>
    <p:sldLayoutId id="2147483678" r:id="rId4"/>
    <p:sldLayoutId id="2147483673" r:id="rId5"/>
    <p:sldLayoutId id="2147483672" r:id="rId6"/>
    <p:sldLayoutId id="2147483674" r:id="rId7"/>
    <p:sldLayoutId id="2147483671" r:id="rId8"/>
    <p:sldLayoutId id="2147483650" r:id="rId9"/>
    <p:sldLayoutId id="2147483676" r:id="rId10"/>
    <p:sldLayoutId id="2147483651" r:id="rId11"/>
    <p:sldLayoutId id="2147483652" r:id="rId12"/>
    <p:sldLayoutId id="2147483658" r:id="rId13"/>
    <p:sldLayoutId id="2147483659" r:id="rId14"/>
    <p:sldLayoutId id="2147483675" r:id="rId15"/>
    <p:sldLayoutId id="2147483657" r:id="rId16"/>
    <p:sldLayoutId id="2147483655" r:id="rId17"/>
    <p:sldLayoutId id="2147483656" r:id="rId18"/>
    <p:sldLayoutId id="2147483665" r:id="rId19"/>
    <p:sldLayoutId id="2147483666" r:id="rId20"/>
    <p:sldLayoutId id="2147483653" r:id="rId21"/>
    <p:sldLayoutId id="2147483660" r:id="rId22"/>
    <p:sldLayoutId id="2147483654" r:id="rId23"/>
    <p:sldLayoutId id="2147483662" r:id="rId24"/>
    <p:sldLayoutId id="2147483663" r:id="rId25"/>
    <p:sldLayoutId id="2147483664" r:id="rId26"/>
    <p:sldLayoutId id="2147483667" r:id="rId27"/>
    <p:sldLayoutId id="2147483669" r:id="rId28"/>
    <p:sldLayoutId id="2147483668" r:id="rId29"/>
    <p:sldLayoutId id="2147483679" r:id="rId30"/>
  </p:sldLayoutIdLst>
  <p:txStyles>
    <p:titleStyle>
      <a:lvl1pPr algn="l" defTabSz="914400" rtl="0" eaLnBrk="1" latinLnBrk="0" hangingPunct="1">
        <a:lnSpc>
          <a:spcPct val="90000"/>
        </a:lnSpc>
        <a:spcBef>
          <a:spcPct val="0"/>
        </a:spcBef>
        <a:buNone/>
        <a:defRPr sz="4400" b="1" kern="1200">
          <a:solidFill>
            <a:schemeClr val="tx1"/>
          </a:solidFill>
          <a:latin typeface="Outfit"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Outfit"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Outfit"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Outfit"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video" Target="https://www.youtube.com/embed/YukFN1ChGNM?feature=oembed" TargetMode="Externa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14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93C23-648D-8530-98AE-E271EDB609BA}"/>
              </a:ext>
            </a:extLst>
          </p:cNvPr>
          <p:cNvSpPr txBox="1">
            <a:spLocks/>
          </p:cNvSpPr>
          <p:nvPr/>
        </p:nvSpPr>
        <p:spPr>
          <a:xfrm>
            <a:off x="2092171" y="4162103"/>
            <a:ext cx="8007658"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Discovering our walls</a:t>
            </a:r>
          </a:p>
        </p:txBody>
      </p:sp>
    </p:spTree>
    <p:extLst>
      <p:ext uri="{BB962C8B-B14F-4D97-AF65-F5344CB8AC3E}">
        <p14:creationId xmlns:p14="http://schemas.microsoft.com/office/powerpoint/2010/main" val="250008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93C23-648D-8530-98AE-E271EDB609BA}"/>
              </a:ext>
            </a:extLst>
          </p:cNvPr>
          <p:cNvSpPr txBox="1">
            <a:spLocks/>
          </p:cNvSpPr>
          <p:nvPr/>
        </p:nvSpPr>
        <p:spPr>
          <a:xfrm>
            <a:off x="2092171" y="4162103"/>
            <a:ext cx="8007658"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Dismantling our walls</a:t>
            </a:r>
          </a:p>
        </p:txBody>
      </p:sp>
    </p:spTree>
    <p:extLst>
      <p:ext uri="{BB962C8B-B14F-4D97-AF65-F5344CB8AC3E}">
        <p14:creationId xmlns:p14="http://schemas.microsoft.com/office/powerpoint/2010/main" val="373188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E7CEC-DD35-587C-C3D0-EE8AE47D0D8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188050C-E99A-0CD4-C280-8AFCC1CE7689}"/>
              </a:ext>
            </a:extLst>
          </p:cNvPr>
          <p:cNvSpPr txBox="1">
            <a:spLocks/>
          </p:cNvSpPr>
          <p:nvPr/>
        </p:nvSpPr>
        <p:spPr>
          <a:xfrm>
            <a:off x="701336" y="4162103"/>
            <a:ext cx="10786369"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Behind the wall</a:t>
            </a:r>
          </a:p>
        </p:txBody>
      </p:sp>
    </p:spTree>
    <p:extLst>
      <p:ext uri="{BB962C8B-B14F-4D97-AF65-F5344CB8AC3E}">
        <p14:creationId xmlns:p14="http://schemas.microsoft.com/office/powerpoint/2010/main" val="198944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C2AA1-3A69-BDF9-69AF-E28914FC12CA}"/>
              </a:ext>
            </a:extLst>
          </p:cNvPr>
          <p:cNvSpPr>
            <a:spLocks noGrp="1"/>
          </p:cNvSpPr>
          <p:nvPr>
            <p:ph type="body" sz="quarter" idx="10"/>
          </p:nvPr>
        </p:nvSpPr>
        <p:spPr/>
        <p:txBody>
          <a:bodyPr/>
          <a:lstStyle/>
          <a:p>
            <a:r>
              <a:rPr lang="en-GB" dirty="0"/>
              <a:t>What action did you think of to encounter the person on the other side of your ‘wall’?</a:t>
            </a:r>
          </a:p>
        </p:txBody>
      </p:sp>
    </p:spTree>
    <p:extLst>
      <p:ext uri="{BB962C8B-B14F-4D97-AF65-F5344CB8AC3E}">
        <p14:creationId xmlns:p14="http://schemas.microsoft.com/office/powerpoint/2010/main" val="1931950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F3D9-494C-CB98-F979-40DD1C1A33D4}"/>
              </a:ext>
            </a:extLst>
          </p:cNvPr>
          <p:cNvSpPr>
            <a:spLocks noGrp="1"/>
          </p:cNvSpPr>
          <p:nvPr>
            <p:ph type="title"/>
          </p:nvPr>
        </p:nvSpPr>
        <p:spPr>
          <a:xfrm>
            <a:off x="1225119" y="3029426"/>
            <a:ext cx="9934112" cy="799148"/>
          </a:xfrm>
        </p:spPr>
        <p:txBody>
          <a:bodyPr/>
          <a:lstStyle/>
          <a:p>
            <a:r>
              <a:rPr lang="en-GB" dirty="0"/>
              <a:t>What is something you want to remember from this session?</a:t>
            </a:r>
          </a:p>
        </p:txBody>
      </p:sp>
    </p:spTree>
    <p:extLst>
      <p:ext uri="{BB962C8B-B14F-4D97-AF65-F5344CB8AC3E}">
        <p14:creationId xmlns:p14="http://schemas.microsoft.com/office/powerpoint/2010/main" val="120640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7D84-CCA0-997E-F297-181C008C1065}"/>
              </a:ext>
            </a:extLst>
          </p:cNvPr>
          <p:cNvSpPr>
            <a:spLocks noGrp="1"/>
          </p:cNvSpPr>
          <p:nvPr>
            <p:ph type="title"/>
          </p:nvPr>
        </p:nvSpPr>
        <p:spPr/>
        <p:txBody>
          <a:bodyPr/>
          <a:lstStyle/>
          <a:p>
            <a:r>
              <a:rPr lang="en-GB" dirty="0"/>
              <a:t>Prayer and reflection</a:t>
            </a:r>
          </a:p>
        </p:txBody>
      </p:sp>
      <p:sp>
        <p:nvSpPr>
          <p:cNvPr id="3" name="Text Placeholder 2">
            <a:extLst>
              <a:ext uri="{FF2B5EF4-FFF2-40B4-BE49-F238E27FC236}">
                <a16:creationId xmlns:a16="http://schemas.microsoft.com/office/drawing/2014/main" id="{9350955A-1109-95C5-6E21-A7179C18867B}"/>
              </a:ext>
            </a:extLst>
          </p:cNvPr>
          <p:cNvSpPr>
            <a:spLocks noGrp="1"/>
          </p:cNvSpPr>
          <p:nvPr>
            <p:ph type="body" sz="quarter" idx="10"/>
          </p:nvPr>
        </p:nvSpPr>
        <p:spPr>
          <a:xfrm>
            <a:off x="3344485" y="2746488"/>
            <a:ext cx="7415252" cy="2624504"/>
          </a:xfrm>
        </p:spPr>
        <p:txBody>
          <a:bodyPr/>
          <a:lstStyle/>
          <a:p>
            <a:pPr>
              <a:lnSpc>
                <a:spcPct val="100000"/>
              </a:lnSpc>
              <a:spcBef>
                <a:spcPts val="0"/>
              </a:spcBef>
            </a:pPr>
            <a:r>
              <a:rPr lang="en-GB" sz="2400" dirty="0"/>
              <a:t>Loving God, fill us with your Spirit now.</a:t>
            </a:r>
          </a:p>
          <a:p>
            <a:pPr>
              <a:lnSpc>
                <a:spcPct val="100000"/>
              </a:lnSpc>
              <a:spcBef>
                <a:spcPts val="0"/>
              </a:spcBef>
            </a:pPr>
            <a:endParaRPr lang="en-GB" sz="700" dirty="0"/>
          </a:p>
          <a:p>
            <a:pPr>
              <a:lnSpc>
                <a:spcPct val="100000"/>
              </a:lnSpc>
              <a:spcBef>
                <a:spcPts val="0"/>
              </a:spcBef>
            </a:pPr>
            <a:r>
              <a:rPr lang="en-GB" sz="2400" b="1" dirty="0"/>
              <a:t>We think about what we have learnt about asking questions and wondering about another person’s experiences.</a:t>
            </a:r>
          </a:p>
          <a:p>
            <a:pPr>
              <a:lnSpc>
                <a:spcPct val="100000"/>
              </a:lnSpc>
              <a:spcBef>
                <a:spcPts val="0"/>
              </a:spcBef>
            </a:pPr>
            <a:endParaRPr lang="en-GB" sz="700" b="1" dirty="0"/>
          </a:p>
          <a:p>
            <a:pPr>
              <a:lnSpc>
                <a:spcPct val="100000"/>
              </a:lnSpc>
              <a:spcBef>
                <a:spcPts val="0"/>
              </a:spcBef>
            </a:pPr>
            <a:r>
              <a:rPr lang="en-GB" sz="2400" dirty="0"/>
              <a:t>Help us to </a:t>
            </a:r>
            <a:r>
              <a:rPr lang="en-GB" sz="2400" b="1" dirty="0">
                <a:solidFill>
                  <a:srgbClr val="A72327"/>
                </a:solidFill>
              </a:rPr>
              <a:t>be curious </a:t>
            </a:r>
            <a:r>
              <a:rPr lang="en-GB" sz="2400" dirty="0"/>
              <a:t>about others’ stories – listening as often as we speak.</a:t>
            </a:r>
          </a:p>
          <a:p>
            <a:pPr>
              <a:lnSpc>
                <a:spcPct val="100000"/>
              </a:lnSpc>
              <a:spcBef>
                <a:spcPts val="0"/>
              </a:spcBef>
            </a:pPr>
            <a:endParaRPr lang="en-GB" sz="700" dirty="0"/>
          </a:p>
        </p:txBody>
      </p:sp>
    </p:spTree>
    <p:extLst>
      <p:ext uri="{BB962C8B-B14F-4D97-AF65-F5344CB8AC3E}">
        <p14:creationId xmlns:p14="http://schemas.microsoft.com/office/powerpoint/2010/main" val="1657857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6312D-3FCB-3A87-F647-CB78EA0447CF}"/>
              </a:ext>
            </a:extLst>
          </p:cNvPr>
          <p:cNvSpPr>
            <a:spLocks noGrp="1"/>
          </p:cNvSpPr>
          <p:nvPr>
            <p:ph type="body" sz="quarter" idx="10"/>
          </p:nvPr>
        </p:nvSpPr>
        <p:spPr>
          <a:xfrm>
            <a:off x="3426781" y="1412525"/>
            <a:ext cx="7031114" cy="4366837"/>
          </a:xfrm>
        </p:spPr>
        <p:txBody>
          <a:bodyPr/>
          <a:lstStyle/>
          <a:p>
            <a:pPr>
              <a:lnSpc>
                <a:spcPct val="100000"/>
              </a:lnSpc>
              <a:spcBef>
                <a:spcPts val="0"/>
              </a:spcBef>
            </a:pPr>
            <a:r>
              <a:rPr lang="en-GB" sz="2400" b="1" dirty="0"/>
              <a:t>We think about the stories we have heard about encountering others different from ourselves.</a:t>
            </a:r>
          </a:p>
          <a:p>
            <a:pPr>
              <a:lnSpc>
                <a:spcPct val="100000"/>
              </a:lnSpc>
              <a:spcBef>
                <a:spcPts val="0"/>
              </a:spcBef>
            </a:pPr>
            <a:endParaRPr lang="en-GB" sz="700" b="1" dirty="0"/>
          </a:p>
          <a:p>
            <a:pPr>
              <a:lnSpc>
                <a:spcPct val="100000"/>
              </a:lnSpc>
              <a:spcBef>
                <a:spcPts val="0"/>
              </a:spcBef>
            </a:pPr>
            <a:r>
              <a:rPr lang="en-GB" sz="2400" dirty="0"/>
              <a:t>Give us the courage to </a:t>
            </a:r>
            <a:r>
              <a:rPr lang="en-GB" sz="2400" b="1" dirty="0">
                <a:solidFill>
                  <a:srgbClr val="A72327"/>
                </a:solidFill>
              </a:rPr>
              <a:t>be present </a:t>
            </a:r>
            <a:r>
              <a:rPr lang="en-GB" sz="2400" dirty="0"/>
              <a:t>– showing up and sticking around.</a:t>
            </a:r>
          </a:p>
          <a:p>
            <a:pPr>
              <a:lnSpc>
                <a:spcPct val="100000"/>
              </a:lnSpc>
              <a:spcBef>
                <a:spcPts val="0"/>
              </a:spcBef>
            </a:pPr>
            <a:endParaRPr lang="en-GB" sz="700" dirty="0"/>
          </a:p>
          <a:p>
            <a:pPr>
              <a:lnSpc>
                <a:spcPct val="100000"/>
              </a:lnSpc>
              <a:spcBef>
                <a:spcPts val="0"/>
              </a:spcBef>
            </a:pPr>
            <a:r>
              <a:rPr lang="en-GB" sz="2400" b="1" dirty="0"/>
              <a:t>We think about the things we have learned about crossing divides in this session.</a:t>
            </a:r>
          </a:p>
          <a:p>
            <a:pPr>
              <a:lnSpc>
                <a:spcPct val="100000"/>
              </a:lnSpc>
              <a:spcBef>
                <a:spcPts val="0"/>
              </a:spcBef>
            </a:pPr>
            <a:endParaRPr lang="en-GB" sz="700" b="1" dirty="0"/>
          </a:p>
          <a:p>
            <a:pPr>
              <a:lnSpc>
                <a:spcPct val="100000"/>
              </a:lnSpc>
              <a:spcBef>
                <a:spcPts val="0"/>
              </a:spcBef>
            </a:pPr>
            <a:r>
              <a:rPr lang="en-GB" sz="2400" dirty="0"/>
              <a:t>Inspire us to </a:t>
            </a:r>
            <a:r>
              <a:rPr lang="en-GB" sz="2400" b="1" dirty="0">
                <a:solidFill>
                  <a:srgbClr val="A72327"/>
                </a:solidFill>
              </a:rPr>
              <a:t>reimagine</a:t>
            </a:r>
            <a:r>
              <a:rPr lang="en-GB" sz="2400" dirty="0"/>
              <a:t> what’s possible – finding hope, knowing that you can transform all things.</a:t>
            </a:r>
          </a:p>
          <a:p>
            <a:pPr>
              <a:lnSpc>
                <a:spcPct val="100000"/>
              </a:lnSpc>
              <a:spcBef>
                <a:spcPts val="0"/>
              </a:spcBef>
            </a:pPr>
            <a:endParaRPr lang="en-GB" sz="700" dirty="0"/>
          </a:p>
          <a:p>
            <a:pPr>
              <a:lnSpc>
                <a:spcPct val="100000"/>
              </a:lnSpc>
              <a:spcBef>
                <a:spcPts val="0"/>
              </a:spcBef>
            </a:pPr>
            <a:r>
              <a:rPr lang="en-GB" sz="2400" dirty="0"/>
              <a:t>In Jesus’ name. Amen</a:t>
            </a:r>
          </a:p>
        </p:txBody>
      </p:sp>
    </p:spTree>
    <p:extLst>
      <p:ext uri="{BB962C8B-B14F-4D97-AF65-F5344CB8AC3E}">
        <p14:creationId xmlns:p14="http://schemas.microsoft.com/office/powerpoint/2010/main" val="271973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18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7092-32BD-DE60-E58A-6F6886A550B7}"/>
              </a:ext>
            </a:extLst>
          </p:cNvPr>
          <p:cNvSpPr>
            <a:spLocks noGrp="1"/>
          </p:cNvSpPr>
          <p:nvPr>
            <p:ph type="title"/>
          </p:nvPr>
        </p:nvSpPr>
        <p:spPr/>
        <p:txBody>
          <a:bodyPr/>
          <a:lstStyle/>
          <a:p>
            <a:r>
              <a:rPr lang="en-GB" dirty="0"/>
              <a:t>Three habits</a:t>
            </a:r>
          </a:p>
        </p:txBody>
      </p:sp>
      <p:sp>
        <p:nvSpPr>
          <p:cNvPr id="3" name="Text Placeholder 2">
            <a:extLst>
              <a:ext uri="{FF2B5EF4-FFF2-40B4-BE49-F238E27FC236}">
                <a16:creationId xmlns:a16="http://schemas.microsoft.com/office/drawing/2014/main" id="{E6A38F96-708F-18B4-7CA9-6487CA855348}"/>
              </a:ext>
            </a:extLst>
          </p:cNvPr>
          <p:cNvSpPr>
            <a:spLocks noGrp="1"/>
          </p:cNvSpPr>
          <p:nvPr>
            <p:ph type="body" sz="quarter" idx="10"/>
          </p:nvPr>
        </p:nvSpPr>
        <p:spPr>
          <a:xfrm>
            <a:off x="4840550" y="4496520"/>
            <a:ext cx="2526140" cy="924754"/>
          </a:xfrm>
        </p:spPr>
        <p:txBody>
          <a:bodyPr>
            <a:normAutofit/>
          </a:bodyPr>
          <a:lstStyle/>
          <a:p>
            <a:pPr>
              <a:lnSpc>
                <a:spcPct val="100000"/>
              </a:lnSpc>
              <a:spcBef>
                <a:spcPts val="0"/>
              </a:spcBef>
            </a:pPr>
            <a:r>
              <a:rPr lang="en-GB" sz="1600" b="1" dirty="0"/>
              <a:t>Encounter others with authenticity and confidence.</a:t>
            </a:r>
          </a:p>
        </p:txBody>
      </p:sp>
      <p:pic>
        <p:nvPicPr>
          <p:cNvPr id="7" name="Picture 6" descr="A white circle with blue and yellow text&#10;&#10;Description automatically generated">
            <a:extLst>
              <a:ext uri="{FF2B5EF4-FFF2-40B4-BE49-F238E27FC236}">
                <a16:creationId xmlns:a16="http://schemas.microsoft.com/office/drawing/2014/main" id="{CD8A5FA2-5A22-0951-9148-FFB332B1CE2F}"/>
              </a:ext>
            </a:extLst>
          </p:cNvPr>
          <p:cNvPicPr>
            <a:picLocks noChangeAspect="1"/>
          </p:cNvPicPr>
          <p:nvPr/>
        </p:nvPicPr>
        <p:blipFill>
          <a:blip r:embed="rId2"/>
          <a:stretch>
            <a:fillRect/>
          </a:stretch>
        </p:blipFill>
        <p:spPr>
          <a:xfrm>
            <a:off x="8193498" y="1985138"/>
            <a:ext cx="1792364" cy="1792364"/>
          </a:xfrm>
          <a:prstGeom prst="rect">
            <a:avLst/>
          </a:prstGeom>
        </p:spPr>
      </p:pic>
      <p:pic>
        <p:nvPicPr>
          <p:cNvPr id="9" name="Picture 8" descr="A white circle with yellow and red text&#10;&#10;Description automatically generated">
            <a:extLst>
              <a:ext uri="{FF2B5EF4-FFF2-40B4-BE49-F238E27FC236}">
                <a16:creationId xmlns:a16="http://schemas.microsoft.com/office/drawing/2014/main" id="{5195D79E-370C-7EE4-56F4-B30D453E9BF9}"/>
              </a:ext>
            </a:extLst>
          </p:cNvPr>
          <p:cNvPicPr>
            <a:picLocks noChangeAspect="1"/>
          </p:cNvPicPr>
          <p:nvPr/>
        </p:nvPicPr>
        <p:blipFill>
          <a:blip r:embed="rId3"/>
          <a:stretch>
            <a:fillRect/>
          </a:stretch>
        </p:blipFill>
        <p:spPr>
          <a:xfrm>
            <a:off x="2221378" y="1985138"/>
            <a:ext cx="1792364" cy="1792364"/>
          </a:xfrm>
          <a:prstGeom prst="rect">
            <a:avLst/>
          </a:prstGeom>
        </p:spPr>
      </p:pic>
      <p:pic>
        <p:nvPicPr>
          <p:cNvPr id="11" name="Picture 10" descr="A white circle with red and yellow text&#10;&#10;Description automatically generated">
            <a:extLst>
              <a:ext uri="{FF2B5EF4-FFF2-40B4-BE49-F238E27FC236}">
                <a16:creationId xmlns:a16="http://schemas.microsoft.com/office/drawing/2014/main" id="{F02CC35F-CD0B-28C2-4C84-C72BAD32CF3C}"/>
              </a:ext>
            </a:extLst>
          </p:cNvPr>
          <p:cNvPicPr>
            <a:picLocks noChangeAspect="1"/>
          </p:cNvPicPr>
          <p:nvPr/>
        </p:nvPicPr>
        <p:blipFill>
          <a:blip r:embed="rId4"/>
          <a:stretch>
            <a:fillRect/>
          </a:stretch>
        </p:blipFill>
        <p:spPr>
          <a:xfrm>
            <a:off x="5207438" y="1985138"/>
            <a:ext cx="1792364" cy="1792364"/>
          </a:xfrm>
          <a:prstGeom prst="rect">
            <a:avLst/>
          </a:prstGeom>
        </p:spPr>
      </p:pic>
      <p:sp>
        <p:nvSpPr>
          <p:cNvPr id="12" name="Text Placeholder 2">
            <a:extLst>
              <a:ext uri="{FF2B5EF4-FFF2-40B4-BE49-F238E27FC236}">
                <a16:creationId xmlns:a16="http://schemas.microsoft.com/office/drawing/2014/main" id="{2373A858-88FE-A6B0-4EBB-55B85529CDCC}"/>
              </a:ext>
            </a:extLst>
          </p:cNvPr>
          <p:cNvSpPr txBox="1">
            <a:spLocks/>
          </p:cNvSpPr>
          <p:nvPr/>
        </p:nvSpPr>
        <p:spPr>
          <a:xfrm>
            <a:off x="1854490" y="4496520"/>
            <a:ext cx="2526140" cy="989880"/>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Listen to others’ stories and see the world through their eyes.</a:t>
            </a:r>
          </a:p>
        </p:txBody>
      </p:sp>
      <p:sp>
        <p:nvSpPr>
          <p:cNvPr id="13" name="Text Placeholder 2">
            <a:extLst>
              <a:ext uri="{FF2B5EF4-FFF2-40B4-BE49-F238E27FC236}">
                <a16:creationId xmlns:a16="http://schemas.microsoft.com/office/drawing/2014/main" id="{A3694844-2392-5207-E9EE-9421ECD9F8B7}"/>
              </a:ext>
            </a:extLst>
          </p:cNvPr>
          <p:cNvSpPr txBox="1">
            <a:spLocks/>
          </p:cNvSpPr>
          <p:nvPr/>
        </p:nvSpPr>
        <p:spPr>
          <a:xfrm>
            <a:off x="7751843" y="4506732"/>
            <a:ext cx="2675673" cy="1105096"/>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Find hope and opportunity in the places where we long to see changes.</a:t>
            </a:r>
          </a:p>
        </p:txBody>
      </p:sp>
      <p:sp>
        <p:nvSpPr>
          <p:cNvPr id="5" name="Rectangle: Rounded Corners 4">
            <a:extLst>
              <a:ext uri="{FF2B5EF4-FFF2-40B4-BE49-F238E27FC236}">
                <a16:creationId xmlns:a16="http://schemas.microsoft.com/office/drawing/2014/main" id="{3FDB78BB-2667-DBF1-BDFB-CC61A695F968}"/>
              </a:ext>
            </a:extLst>
          </p:cNvPr>
          <p:cNvSpPr/>
          <p:nvPr/>
        </p:nvSpPr>
        <p:spPr>
          <a:xfrm>
            <a:off x="2272711" y="3946070"/>
            <a:ext cx="1689698" cy="392094"/>
          </a:xfrm>
          <a:prstGeom prst="roundRect">
            <a:avLst>
              <a:gd name="adj" fmla="val 50000"/>
            </a:avLst>
          </a:prstGeom>
          <a:solidFill>
            <a:srgbClr val="FAC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ED6921"/>
                </a:solidFill>
                <a:latin typeface="Outfit" pitchFamily="2" charset="0"/>
              </a:rPr>
              <a:t>Wonder why</a:t>
            </a:r>
          </a:p>
        </p:txBody>
      </p:sp>
      <p:sp>
        <p:nvSpPr>
          <p:cNvPr id="8" name="Rectangle: Rounded Corners 7">
            <a:extLst>
              <a:ext uri="{FF2B5EF4-FFF2-40B4-BE49-F238E27FC236}">
                <a16:creationId xmlns:a16="http://schemas.microsoft.com/office/drawing/2014/main" id="{EC9BB7E0-732C-5B24-F0EE-596492AD273E}"/>
              </a:ext>
            </a:extLst>
          </p:cNvPr>
          <p:cNvSpPr/>
          <p:nvPr/>
        </p:nvSpPr>
        <p:spPr>
          <a:xfrm>
            <a:off x="5485882" y="3946070"/>
            <a:ext cx="1235476" cy="392094"/>
          </a:xfrm>
          <a:prstGeom prst="roundRect">
            <a:avLst>
              <a:gd name="adj" fmla="val 50000"/>
            </a:avLst>
          </a:prstGeom>
          <a:solidFill>
            <a:srgbClr val="E7C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A72327"/>
                </a:solidFill>
                <a:latin typeface="Outfit" pitchFamily="2" charset="0"/>
              </a:rPr>
              <a:t>Be real</a:t>
            </a:r>
          </a:p>
        </p:txBody>
      </p:sp>
      <p:sp>
        <p:nvSpPr>
          <p:cNvPr id="10" name="Rectangle: Rounded Corners 9">
            <a:extLst>
              <a:ext uri="{FF2B5EF4-FFF2-40B4-BE49-F238E27FC236}">
                <a16:creationId xmlns:a16="http://schemas.microsoft.com/office/drawing/2014/main" id="{EBAA9C2F-AC95-26B5-C9F0-270C2C019D66}"/>
              </a:ext>
            </a:extLst>
          </p:cNvPr>
          <p:cNvSpPr/>
          <p:nvPr/>
        </p:nvSpPr>
        <p:spPr>
          <a:xfrm>
            <a:off x="8146658" y="3946070"/>
            <a:ext cx="1886042" cy="392094"/>
          </a:xfrm>
          <a:prstGeom prst="roundRect">
            <a:avLst>
              <a:gd name="adj" fmla="val 50000"/>
            </a:avLst>
          </a:prstGeom>
          <a:solidFill>
            <a:srgbClr val="DFE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28C"/>
                </a:solidFill>
                <a:latin typeface="Outfit" pitchFamily="2" charset="0"/>
              </a:rPr>
              <a:t>Hope together</a:t>
            </a:r>
          </a:p>
        </p:txBody>
      </p:sp>
    </p:spTree>
    <p:extLst>
      <p:ext uri="{BB962C8B-B14F-4D97-AF65-F5344CB8AC3E}">
        <p14:creationId xmlns:p14="http://schemas.microsoft.com/office/powerpoint/2010/main" val="358371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Youth films: 02 - Crossing Divides">
            <a:hlinkClick r:id="" action="ppaction://media"/>
            <a:extLst>
              <a:ext uri="{FF2B5EF4-FFF2-40B4-BE49-F238E27FC236}">
                <a16:creationId xmlns:a16="http://schemas.microsoft.com/office/drawing/2014/main" id="{39E1351E-B978-F0A4-EDD9-59CE44B423F9}"/>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pic>
        <p:nvPicPr>
          <p:cNvPr id="3" name="Picture 2" descr="A black rectangular object with green border&#10;&#10;Description automatically generated">
            <a:extLst>
              <a:ext uri="{FF2B5EF4-FFF2-40B4-BE49-F238E27FC236}">
                <a16:creationId xmlns:a16="http://schemas.microsoft.com/office/drawing/2014/main" id="{94C91944-A378-C295-97D1-D4671A07B83D}"/>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0694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C3DE-2CC6-93EC-C044-C87BCE6BD60F}"/>
              </a:ext>
            </a:extLst>
          </p:cNvPr>
          <p:cNvSpPr>
            <a:spLocks noGrp="1"/>
          </p:cNvSpPr>
          <p:nvPr>
            <p:ph type="title"/>
          </p:nvPr>
        </p:nvSpPr>
        <p:spPr>
          <a:xfrm>
            <a:off x="1409233" y="2469062"/>
            <a:ext cx="9373533" cy="1919875"/>
          </a:xfrm>
        </p:spPr>
        <p:txBody>
          <a:bodyPr/>
          <a:lstStyle/>
          <a:p>
            <a:r>
              <a:rPr lang="en-GB" dirty="0"/>
              <a:t>What do we learn about crossing divides in this film?</a:t>
            </a:r>
          </a:p>
        </p:txBody>
      </p:sp>
    </p:spTree>
    <p:extLst>
      <p:ext uri="{BB962C8B-B14F-4D97-AF65-F5344CB8AC3E}">
        <p14:creationId xmlns:p14="http://schemas.microsoft.com/office/powerpoint/2010/main" val="74398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E258-2A2D-4421-379A-607D764E99E1}"/>
              </a:ext>
            </a:extLst>
          </p:cNvPr>
          <p:cNvSpPr>
            <a:spLocks noGrp="1"/>
          </p:cNvSpPr>
          <p:nvPr>
            <p:ph type="title"/>
          </p:nvPr>
        </p:nvSpPr>
        <p:spPr/>
        <p:txBody>
          <a:bodyPr/>
          <a:lstStyle/>
          <a:p>
            <a:r>
              <a:rPr lang="en-GB"/>
              <a:t>Jesus and </a:t>
            </a:r>
            <a:r>
              <a:rPr lang="en-GB" dirty="0"/>
              <a:t>t</a:t>
            </a:r>
            <a:r>
              <a:rPr lang="en-GB"/>
              <a:t>he </a:t>
            </a:r>
            <a:r>
              <a:rPr lang="en-GB" dirty="0"/>
              <a:t>woman at the well</a:t>
            </a:r>
          </a:p>
        </p:txBody>
      </p:sp>
      <p:sp>
        <p:nvSpPr>
          <p:cNvPr id="3" name="Text Placeholder 2">
            <a:extLst>
              <a:ext uri="{FF2B5EF4-FFF2-40B4-BE49-F238E27FC236}">
                <a16:creationId xmlns:a16="http://schemas.microsoft.com/office/drawing/2014/main" id="{BA3C74E8-CA01-0569-5B24-D3B3C30C707A}"/>
              </a:ext>
            </a:extLst>
          </p:cNvPr>
          <p:cNvSpPr>
            <a:spLocks noGrp="1"/>
          </p:cNvSpPr>
          <p:nvPr>
            <p:ph type="body" sz="quarter" idx="10"/>
          </p:nvPr>
        </p:nvSpPr>
        <p:spPr/>
        <p:txBody>
          <a:bodyPr/>
          <a:lstStyle/>
          <a:p>
            <a:r>
              <a:rPr lang="en-GB" dirty="0"/>
              <a:t>John 4:3-42</a:t>
            </a:r>
          </a:p>
        </p:txBody>
      </p:sp>
    </p:spTree>
    <p:extLst>
      <p:ext uri="{BB962C8B-B14F-4D97-AF65-F5344CB8AC3E}">
        <p14:creationId xmlns:p14="http://schemas.microsoft.com/office/powerpoint/2010/main" val="426605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67949-CC6A-C07B-C25D-743AAA34A51C}"/>
              </a:ext>
            </a:extLst>
          </p:cNvPr>
          <p:cNvSpPr>
            <a:spLocks noGrp="1"/>
          </p:cNvSpPr>
          <p:nvPr>
            <p:ph type="body" sz="quarter" idx="10"/>
          </p:nvPr>
        </p:nvSpPr>
        <p:spPr>
          <a:xfrm>
            <a:off x="1287779" y="2247583"/>
            <a:ext cx="10040127" cy="3904642"/>
          </a:xfrm>
        </p:spPr>
        <p:txBody>
          <a:bodyPr>
            <a:normAutofit/>
          </a:bodyPr>
          <a:lstStyle/>
          <a:p>
            <a:pPr>
              <a:lnSpc>
                <a:spcPct val="100000"/>
              </a:lnSpc>
            </a:pPr>
            <a:r>
              <a:rPr lang="en-GB" dirty="0"/>
              <a:t>What was the first thing Jesus did when he met the woman in the story?</a:t>
            </a:r>
          </a:p>
          <a:p>
            <a:pPr>
              <a:lnSpc>
                <a:spcPct val="100000"/>
              </a:lnSpc>
            </a:pPr>
            <a:r>
              <a:rPr lang="en-GB" dirty="0"/>
              <a:t>What divides or differences do you notice in this passage?</a:t>
            </a:r>
          </a:p>
          <a:p>
            <a:pPr>
              <a:lnSpc>
                <a:spcPct val="100000"/>
              </a:lnSpc>
            </a:pPr>
            <a:r>
              <a:rPr lang="en-GB" dirty="0"/>
              <a:t>Why was it unusual for Jesus and the woman to have a conversation? What questions did Jesus and the Samaritan woman ask each other? Could they have had such a long conversation without asking questions?</a:t>
            </a:r>
          </a:p>
        </p:txBody>
      </p:sp>
      <p:sp>
        <p:nvSpPr>
          <p:cNvPr id="3" name="Title 2">
            <a:extLst>
              <a:ext uri="{FF2B5EF4-FFF2-40B4-BE49-F238E27FC236}">
                <a16:creationId xmlns:a16="http://schemas.microsoft.com/office/drawing/2014/main" id="{7BABC70D-51E0-C21B-F6F4-B1A057A4A2D7}"/>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278302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67949-CC6A-C07B-C25D-743AAA34A51C}"/>
              </a:ext>
            </a:extLst>
          </p:cNvPr>
          <p:cNvSpPr>
            <a:spLocks noGrp="1"/>
          </p:cNvSpPr>
          <p:nvPr>
            <p:ph type="body" sz="quarter" idx="10"/>
          </p:nvPr>
        </p:nvSpPr>
        <p:spPr>
          <a:xfrm>
            <a:off x="1287780" y="2247583"/>
            <a:ext cx="9715500" cy="4011174"/>
          </a:xfrm>
        </p:spPr>
        <p:txBody>
          <a:bodyPr>
            <a:normAutofit/>
          </a:bodyPr>
          <a:lstStyle/>
          <a:p>
            <a:pPr>
              <a:lnSpc>
                <a:spcPct val="100000"/>
              </a:lnSpc>
            </a:pPr>
            <a:r>
              <a:rPr lang="en-GB" dirty="0"/>
              <a:t>It was unusual for men to talk to women they weren’t related to, and it was unusual for Jews (like Jesus) to talk to people from Samaria. What do you think Jesus is doing here?</a:t>
            </a:r>
          </a:p>
          <a:p>
            <a:pPr>
              <a:lnSpc>
                <a:spcPct val="100000"/>
              </a:lnSpc>
            </a:pPr>
            <a:r>
              <a:rPr lang="en-GB" dirty="0"/>
              <a:t>What do we learn about crossing divides in this story?      Is there anything that could help us cross divides in our own lives?</a:t>
            </a:r>
          </a:p>
        </p:txBody>
      </p:sp>
      <p:sp>
        <p:nvSpPr>
          <p:cNvPr id="3" name="Title 2">
            <a:extLst>
              <a:ext uri="{FF2B5EF4-FFF2-40B4-BE49-F238E27FC236}">
                <a16:creationId xmlns:a16="http://schemas.microsoft.com/office/drawing/2014/main" id="{7BABC70D-51E0-C21B-F6F4-B1A057A4A2D7}"/>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69068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2903-E7AC-BFF8-23C9-97B0975FD2F2}"/>
              </a:ext>
            </a:extLst>
          </p:cNvPr>
          <p:cNvSpPr>
            <a:spLocks noGrp="1"/>
          </p:cNvSpPr>
          <p:nvPr>
            <p:ph type="title"/>
          </p:nvPr>
        </p:nvSpPr>
        <p:spPr/>
        <p:txBody>
          <a:bodyPr/>
          <a:lstStyle/>
          <a:p>
            <a:r>
              <a:rPr lang="en-GB" dirty="0"/>
              <a:t>Genesis 1:26a</a:t>
            </a:r>
          </a:p>
        </p:txBody>
      </p:sp>
      <p:sp>
        <p:nvSpPr>
          <p:cNvPr id="3" name="Text Placeholder 2">
            <a:extLst>
              <a:ext uri="{FF2B5EF4-FFF2-40B4-BE49-F238E27FC236}">
                <a16:creationId xmlns:a16="http://schemas.microsoft.com/office/drawing/2014/main" id="{4E5E1032-3CCF-8B43-0874-519F1FA1065A}"/>
              </a:ext>
            </a:extLst>
          </p:cNvPr>
          <p:cNvSpPr>
            <a:spLocks noGrp="1"/>
          </p:cNvSpPr>
          <p:nvPr>
            <p:ph type="body" sz="quarter" idx="10"/>
          </p:nvPr>
        </p:nvSpPr>
        <p:spPr/>
        <p:txBody>
          <a:bodyPr/>
          <a:lstStyle/>
          <a:p>
            <a:pPr>
              <a:lnSpc>
                <a:spcPct val="100000"/>
              </a:lnSpc>
            </a:pPr>
            <a:r>
              <a:rPr lang="en-GB" b="1" dirty="0"/>
              <a:t>“So God created human beings, making them to be like himself.”</a:t>
            </a:r>
          </a:p>
        </p:txBody>
      </p:sp>
      <p:sp>
        <p:nvSpPr>
          <p:cNvPr id="4" name="Text Placeholder 2">
            <a:extLst>
              <a:ext uri="{FF2B5EF4-FFF2-40B4-BE49-F238E27FC236}">
                <a16:creationId xmlns:a16="http://schemas.microsoft.com/office/drawing/2014/main" id="{8D5160D9-8734-FDCA-53DF-FD0592E75049}"/>
              </a:ext>
            </a:extLst>
          </p:cNvPr>
          <p:cNvSpPr txBox="1">
            <a:spLocks/>
          </p:cNvSpPr>
          <p:nvPr/>
        </p:nvSpPr>
        <p:spPr>
          <a:xfrm>
            <a:off x="1346071" y="4213960"/>
            <a:ext cx="10123879" cy="166767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3500" kern="1200">
                <a:solidFill>
                  <a:schemeClr val="tx1"/>
                </a:solidFill>
                <a:latin typeface="Outfit" pitchFamily="2" charset="0"/>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Arial" panose="020B0604020202020204" pitchFamily="34" charset="0"/>
              <a:buChar char="•"/>
            </a:pPr>
            <a:endParaRPr lang="en-GB" sz="2800" dirty="0"/>
          </a:p>
        </p:txBody>
      </p:sp>
    </p:spTree>
    <p:extLst>
      <p:ext uri="{BB962C8B-B14F-4D97-AF65-F5344CB8AC3E}">
        <p14:creationId xmlns:p14="http://schemas.microsoft.com/office/powerpoint/2010/main" val="347138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306A1F-7012-C44C-79FE-FAE99F53DF68}"/>
              </a:ext>
            </a:extLst>
          </p:cNvPr>
          <p:cNvSpPr>
            <a:spLocks noGrp="1"/>
          </p:cNvSpPr>
          <p:nvPr>
            <p:ph type="body" sz="quarter" idx="10"/>
          </p:nvPr>
        </p:nvSpPr>
        <p:spPr>
          <a:xfrm>
            <a:off x="1287779" y="2247583"/>
            <a:ext cx="9702775" cy="3629434"/>
          </a:xfrm>
        </p:spPr>
        <p:txBody>
          <a:bodyPr/>
          <a:lstStyle/>
          <a:p>
            <a:pPr marL="457200" indent="-457200">
              <a:lnSpc>
                <a:spcPct val="100000"/>
              </a:lnSpc>
              <a:buFont typeface="Arial" panose="020B0604020202020204" pitchFamily="34" charset="0"/>
              <a:buChar char="•"/>
            </a:pPr>
            <a:r>
              <a:rPr lang="en-GB" sz="2800" dirty="0"/>
              <a:t>What does this verse teach us about one another?</a:t>
            </a:r>
          </a:p>
          <a:p>
            <a:pPr marL="457200" indent="-457200">
              <a:lnSpc>
                <a:spcPct val="100000"/>
              </a:lnSpc>
              <a:buFont typeface="Arial" panose="020B0604020202020204" pitchFamily="34" charset="0"/>
              <a:buChar char="•"/>
            </a:pPr>
            <a:r>
              <a:rPr lang="en-GB" sz="2800" dirty="0"/>
              <a:t>Why is this important in our relationships with people who are different from us?</a:t>
            </a:r>
          </a:p>
          <a:p>
            <a:pPr marL="457200" indent="-457200">
              <a:lnSpc>
                <a:spcPct val="100000"/>
              </a:lnSpc>
              <a:buFont typeface="Arial" panose="020B0604020202020204" pitchFamily="34" charset="0"/>
              <a:buChar char="•"/>
            </a:pPr>
            <a:r>
              <a:rPr lang="en-GB" sz="2800" dirty="0"/>
              <a:t>Think about people who are your ‘enemies’. What does it mean to treat them as someone made in God’s image?</a:t>
            </a:r>
          </a:p>
          <a:p>
            <a:endParaRPr lang="en-GB" dirty="0"/>
          </a:p>
        </p:txBody>
      </p:sp>
      <p:sp>
        <p:nvSpPr>
          <p:cNvPr id="4" name="Title 3">
            <a:extLst>
              <a:ext uri="{FF2B5EF4-FFF2-40B4-BE49-F238E27FC236}">
                <a16:creationId xmlns:a16="http://schemas.microsoft.com/office/drawing/2014/main" id="{F316D1AC-E83B-F050-D823-EC83BF0ED1AB}"/>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7859673"/>
      </p:ext>
    </p:extLst>
  </p:cSld>
  <p:clrMapOvr>
    <a:masterClrMapping/>
  </p:clrMapOvr>
</p:sld>
</file>

<file path=ppt/theme/theme1.xml><?xml version="1.0" encoding="utf-8"?>
<a:theme xmlns:a="http://schemas.openxmlformats.org/drawingml/2006/main" name="Difference">
  <a:themeElements>
    <a:clrScheme name="Difference">
      <a:dk1>
        <a:srgbClr val="000000"/>
      </a:dk1>
      <a:lt1>
        <a:srgbClr val="FFFFFF"/>
      </a:lt1>
      <a:dk2>
        <a:srgbClr val="44546A"/>
      </a:dk2>
      <a:lt2>
        <a:srgbClr val="E7E6E6"/>
      </a:lt2>
      <a:accent1>
        <a:srgbClr val="00618B"/>
      </a:accent1>
      <a:accent2>
        <a:srgbClr val="4BA0C1"/>
      </a:accent2>
      <a:accent3>
        <a:srgbClr val="A62327"/>
      </a:accent3>
      <a:accent4>
        <a:srgbClr val="EC6920"/>
      </a:accent4>
      <a:accent5>
        <a:srgbClr val="519D8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6DADE57D6CF43B91F07824CAC04C9" ma:contentTypeVersion="20" ma:contentTypeDescription="Create a new document." ma:contentTypeScope="" ma:versionID="9062847b77f7cbd1b0e1ce7727979482">
  <xsd:schema xmlns:xsd="http://www.w3.org/2001/XMLSchema" xmlns:xs="http://www.w3.org/2001/XMLSchema" xmlns:p="http://schemas.microsoft.com/office/2006/metadata/properties" xmlns:ns1="http://schemas.microsoft.com/sharepoint/v3" xmlns:ns2="7b5c543b-ce41-4bf0-887e-be718118a899" xmlns:ns3="c5e47e47-aed6-42ed-92ac-f923200f30aa" xmlns:ns4="91caf6fe-75ce-478b-9c7c-0edc1e2a0a7e" targetNamespace="http://schemas.microsoft.com/office/2006/metadata/properties" ma:root="true" ma:fieldsID="c622b84eb3cc96c565546856ef3ec389" ns1:_="" ns2:_="" ns3:_="" ns4:_="">
    <xsd:import namespace="http://schemas.microsoft.com/sharepoint/v3"/>
    <xsd:import namespace="7b5c543b-ce41-4bf0-887e-be718118a899"/>
    <xsd:import namespace="c5e47e47-aed6-42ed-92ac-f923200f30aa"/>
    <xsd:import namespace="91caf6fe-75ce-478b-9c7c-0edc1e2a0a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5c543b-ce41-4bf0-887e-be718118a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47e47-aed6-42ed-92ac-f923200f30a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caf6fe-75ce-478b-9c7c-0edc1e2a0a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232ddbc-3c97-4ef6-8f03-ab7b2c0e3262}" ma:internalName="TaxCatchAll" ma:showField="CatchAllData" ma:web="c5e47e47-aed6-42ed-92ac-f923200f30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D84A85-78B6-4087-A190-2459E666F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5c543b-ce41-4bf0-887e-be718118a899"/>
    <ds:schemaRef ds:uri="c5e47e47-aed6-42ed-92ac-f923200f30aa"/>
    <ds:schemaRef ds:uri="91caf6fe-75ce-478b-9c7c-0edc1e2a0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037A1D-A974-49BA-AF17-60EDCA825C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Difference</Template>
  <TotalTime>319</TotalTime>
  <Words>419</Words>
  <Application>Microsoft Office PowerPoint</Application>
  <PresentationFormat>Widescreen</PresentationFormat>
  <Paragraphs>43</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Outfit</vt:lpstr>
      <vt:lpstr>Outfit ExtraBold</vt:lpstr>
      <vt:lpstr>Difference</vt:lpstr>
      <vt:lpstr>PowerPoint Presentation</vt:lpstr>
      <vt:lpstr>Three habits</vt:lpstr>
      <vt:lpstr>PowerPoint Presentation</vt:lpstr>
      <vt:lpstr>What do we learn about crossing divides in this film?</vt:lpstr>
      <vt:lpstr>Jesus and the woman at the well</vt:lpstr>
      <vt:lpstr>Questions for discussion</vt:lpstr>
      <vt:lpstr>Questions for discussion</vt:lpstr>
      <vt:lpstr>Genesis 1:26a</vt:lpstr>
      <vt:lpstr>Questions for discussion</vt:lpstr>
      <vt:lpstr>PowerPoint Presentation</vt:lpstr>
      <vt:lpstr>PowerPoint Presentation</vt:lpstr>
      <vt:lpstr>PowerPoint Presentation</vt:lpstr>
      <vt:lpstr>PowerPoint Presentation</vt:lpstr>
      <vt:lpstr>What is something you want to remember from this session?</vt:lpstr>
      <vt:lpstr>Prayer and reflection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Svetlana Jevsejeva</dc:creator>
  <cp:lastModifiedBy>Zoë Tunstall</cp:lastModifiedBy>
  <cp:revision>12</cp:revision>
  <dcterms:created xsi:type="dcterms:W3CDTF">2024-02-02T13:02:07Z</dcterms:created>
  <dcterms:modified xsi:type="dcterms:W3CDTF">2024-09-06T13:23:42Z</dcterms:modified>
</cp:coreProperties>
</file>