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3"/>
  </p:sldMasterIdLst>
  <p:notesMasterIdLst>
    <p:notesMasterId r:id="rId38"/>
  </p:notesMasterIdLst>
  <p:handoutMasterIdLst>
    <p:handoutMasterId r:id="rId39"/>
  </p:handoutMasterIdLst>
  <p:sldIdLst>
    <p:sldId id="287" r:id="rId4"/>
    <p:sldId id="288" r:id="rId5"/>
    <p:sldId id="339" r:id="rId6"/>
    <p:sldId id="285" r:id="rId7"/>
    <p:sldId id="306" r:id="rId8"/>
    <p:sldId id="326" r:id="rId9"/>
    <p:sldId id="311" r:id="rId10"/>
    <p:sldId id="340" r:id="rId11"/>
    <p:sldId id="301" r:id="rId12"/>
    <p:sldId id="341" r:id="rId13"/>
    <p:sldId id="300" r:id="rId14"/>
    <p:sldId id="342" r:id="rId15"/>
    <p:sldId id="343" r:id="rId16"/>
    <p:sldId id="344" r:id="rId17"/>
    <p:sldId id="305" r:id="rId18"/>
    <p:sldId id="327" r:id="rId19"/>
    <p:sldId id="309" r:id="rId20"/>
    <p:sldId id="310" r:id="rId21"/>
    <p:sldId id="322" r:id="rId22"/>
    <p:sldId id="345" r:id="rId23"/>
    <p:sldId id="330" r:id="rId24"/>
    <p:sldId id="346" r:id="rId25"/>
    <p:sldId id="347" r:id="rId26"/>
    <p:sldId id="348" r:id="rId27"/>
    <p:sldId id="349" r:id="rId28"/>
    <p:sldId id="350" r:id="rId29"/>
    <p:sldId id="351" r:id="rId30"/>
    <p:sldId id="352" r:id="rId31"/>
    <p:sldId id="353" r:id="rId32"/>
    <p:sldId id="323" r:id="rId33"/>
    <p:sldId id="324" r:id="rId34"/>
    <p:sldId id="297" r:id="rId35"/>
    <p:sldId id="325" r:id="rId36"/>
    <p:sldId id="299"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A728908-9952-C8EC-BCDA-2166FF5C967A}" name="Zoë Tunstall" initials="ZT" userId="S::zoe.tunstall@lambethpalace.org.uk::e0a72786-713a-4df2-bb92-da82a6ab9fc3"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93BAA6"/>
    <a:srgbClr val="A72327"/>
    <a:srgbClr val="ED6921"/>
    <a:srgbClr val="00628C"/>
    <a:srgbClr val="549E80"/>
    <a:srgbClr val="FAC8A6"/>
    <a:srgbClr val="ACBACE"/>
    <a:srgbClr val="C4D6CB"/>
    <a:srgbClr val="00B5FF"/>
    <a:srgbClr val="4CA0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ED88F9-31F8-4ADD-80C6-BDAF7D5C29C0}" v="23" dt="2024-07-15T12:52:26.7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148"/>
    <p:restoredTop sz="94673"/>
  </p:normalViewPr>
  <p:slideViewPr>
    <p:cSldViewPr snapToGrid="0">
      <p:cViewPr varScale="1">
        <p:scale>
          <a:sx n="85" d="100"/>
          <a:sy n="85" d="100"/>
        </p:scale>
        <p:origin x="114" y="276"/>
      </p:cViewPr>
      <p:guideLst/>
    </p:cSldViewPr>
  </p:slideViewPr>
  <p:notesTextViewPr>
    <p:cViewPr>
      <p:scale>
        <a:sx n="1" d="1"/>
        <a:sy n="1" d="1"/>
      </p:scale>
      <p:origin x="0" y="0"/>
    </p:cViewPr>
  </p:notesTextViewPr>
  <p:notesViewPr>
    <p:cSldViewPr snapToGrid="0">
      <p:cViewPr varScale="1">
        <p:scale>
          <a:sx n="93" d="100"/>
          <a:sy n="93" d="100"/>
        </p:scale>
        <p:origin x="3784" y="21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handoutMaster" Target="handoutMasters/handout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microsoft.com/office/2016/11/relationships/changesInfo" Target="changesInfos/changesInfo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 Id="rId46" Type="http://schemas.microsoft.com/office/2018/10/relationships/authors" Target="authors.xml"/><Relationship Id="rId20" Type="http://schemas.openxmlformats.org/officeDocument/2006/relationships/slide" Target="slides/slide17.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oë Tunstall" userId="e0a72786-713a-4df2-bb92-da82a6ab9fc3" providerId="ADAL" clId="{3883CAE4-0A90-4996-979F-13265DFC8E5F}"/>
    <pc:docChg chg="custSel addSld delSld modSld sldOrd">
      <pc:chgData name="Zoë Tunstall" userId="e0a72786-713a-4df2-bb92-da82a6ab9fc3" providerId="ADAL" clId="{3883CAE4-0A90-4996-979F-13265DFC8E5F}" dt="2024-07-03T12:39:03.592" v="57"/>
      <pc:docMkLst>
        <pc:docMk/>
      </pc:docMkLst>
      <pc:sldChg chg="del">
        <pc:chgData name="Zoë Tunstall" userId="e0a72786-713a-4df2-bb92-da82a6ab9fc3" providerId="ADAL" clId="{3883CAE4-0A90-4996-979F-13265DFC8E5F}" dt="2024-07-03T12:29:04.897" v="0" actId="2696"/>
        <pc:sldMkLst>
          <pc:docMk/>
          <pc:sldMk cId="4206362282" sldId="284"/>
        </pc:sldMkLst>
      </pc:sldChg>
      <pc:sldChg chg="new ord">
        <pc:chgData name="Zoë Tunstall" userId="e0a72786-713a-4df2-bb92-da82a6ab9fc3" providerId="ADAL" clId="{3883CAE4-0A90-4996-979F-13265DFC8E5F}" dt="2024-07-03T12:29:26.500" v="3"/>
        <pc:sldMkLst>
          <pc:docMk/>
          <pc:sldMk cId="3280144497" sldId="287"/>
        </pc:sldMkLst>
      </pc:sldChg>
      <pc:sldChg chg="add">
        <pc:chgData name="Zoë Tunstall" userId="e0a72786-713a-4df2-bb92-da82a6ab9fc3" providerId="ADAL" clId="{3883CAE4-0A90-4996-979F-13265DFC8E5F}" dt="2024-07-03T12:30:13.005" v="4"/>
        <pc:sldMkLst>
          <pc:docMk/>
          <pc:sldMk cId="3583719958" sldId="288"/>
        </pc:sldMkLst>
      </pc:sldChg>
      <pc:sldChg chg="add">
        <pc:chgData name="Zoë Tunstall" userId="e0a72786-713a-4df2-bb92-da82a6ab9fc3" providerId="ADAL" clId="{3883CAE4-0A90-4996-979F-13265DFC8E5F}" dt="2024-07-03T12:34:27.637" v="6"/>
        <pc:sldMkLst>
          <pc:docMk/>
          <pc:sldMk cId="3471388258" sldId="290"/>
        </pc:sldMkLst>
      </pc:sldChg>
      <pc:sldChg chg="add">
        <pc:chgData name="Zoë Tunstall" userId="e0a72786-713a-4df2-bb92-da82a6ab9fc3" providerId="ADAL" clId="{3883CAE4-0A90-4996-979F-13265DFC8E5F}" dt="2024-07-03T12:35:08.528" v="7"/>
        <pc:sldMkLst>
          <pc:docMk/>
          <pc:sldMk cId="4164364817" sldId="293"/>
        </pc:sldMkLst>
      </pc:sldChg>
      <pc:sldChg chg="add">
        <pc:chgData name="Zoë Tunstall" userId="e0a72786-713a-4df2-bb92-da82a6ab9fc3" providerId="ADAL" clId="{3883CAE4-0A90-4996-979F-13265DFC8E5F}" dt="2024-07-03T12:35:08.528" v="7"/>
        <pc:sldMkLst>
          <pc:docMk/>
          <pc:sldMk cId="542644667" sldId="294"/>
        </pc:sldMkLst>
      </pc:sldChg>
      <pc:sldChg chg="add">
        <pc:chgData name="Zoë Tunstall" userId="e0a72786-713a-4df2-bb92-da82a6ab9fc3" providerId="ADAL" clId="{3883CAE4-0A90-4996-979F-13265DFC8E5F}" dt="2024-07-03T12:39:03.592" v="57"/>
        <pc:sldMkLst>
          <pc:docMk/>
          <pc:sldMk cId="1657857103" sldId="297"/>
        </pc:sldMkLst>
      </pc:sldChg>
      <pc:sldChg chg="add delCm modCm">
        <pc:chgData name="Zoë Tunstall" userId="e0a72786-713a-4df2-bb92-da82a6ab9fc3" providerId="ADAL" clId="{3883CAE4-0A90-4996-979F-13265DFC8E5F}" dt="2024-07-03T12:38:41.879" v="56"/>
        <pc:sldMkLst>
          <pc:docMk/>
          <pc:sldMk cId="3077564312" sldId="298"/>
        </pc:sldMkLst>
        <pc:extLst>
          <p:ext xmlns:p="http://schemas.openxmlformats.org/presentationml/2006/main" uri="{D6D511B9-2390-475A-947B-AFAB55BFBCF1}">
            <pc226:cmChg xmlns:pc226="http://schemas.microsoft.com/office/powerpoint/2022/06/main/command" chg="del mod">
              <pc226:chgData name="Zoë Tunstall" userId="e0a72786-713a-4df2-bb92-da82a6ab9fc3" providerId="ADAL" clId="{3883CAE4-0A90-4996-979F-13265DFC8E5F}" dt="2024-07-03T12:38:41.879" v="56"/>
              <pc2:cmMkLst xmlns:pc2="http://schemas.microsoft.com/office/powerpoint/2019/9/main/command">
                <pc:docMk/>
                <pc:sldMk cId="3077564312" sldId="298"/>
                <pc2:cmMk id="{47797827-3459-441A-A1FA-BB1419056C64}"/>
              </pc2:cmMkLst>
            </pc226:cmChg>
          </p:ext>
        </pc:extLst>
      </pc:sldChg>
      <pc:sldChg chg="add">
        <pc:chgData name="Zoë Tunstall" userId="e0a72786-713a-4df2-bb92-da82a6ab9fc3" providerId="ADAL" clId="{3883CAE4-0A90-4996-979F-13265DFC8E5F}" dt="2024-07-03T12:39:03.592" v="57"/>
        <pc:sldMkLst>
          <pc:docMk/>
          <pc:sldMk cId="3367185555" sldId="299"/>
        </pc:sldMkLst>
      </pc:sldChg>
      <pc:sldChg chg="add">
        <pc:chgData name="Zoë Tunstall" userId="e0a72786-713a-4df2-bb92-da82a6ab9fc3" providerId="ADAL" clId="{3883CAE4-0A90-4996-979F-13265DFC8E5F}" dt="2024-07-03T12:34:27.637" v="6"/>
        <pc:sldMkLst>
          <pc:docMk/>
          <pc:sldMk cId="7859673" sldId="300"/>
        </pc:sldMkLst>
      </pc:sldChg>
      <pc:sldChg chg="addSp delSp modSp add mod ord modClrScheme chgLayout">
        <pc:chgData name="Zoë Tunstall" userId="e0a72786-713a-4df2-bb92-da82a6ab9fc3" providerId="ADAL" clId="{3883CAE4-0A90-4996-979F-13265DFC8E5F}" dt="2024-07-03T12:38:29.200" v="54" actId="20577"/>
        <pc:sldMkLst>
          <pc:docMk/>
          <pc:sldMk cId="59384944" sldId="301"/>
        </pc:sldMkLst>
        <pc:spChg chg="del mod ord">
          <ac:chgData name="Zoë Tunstall" userId="e0a72786-713a-4df2-bb92-da82a6ab9fc3" providerId="ADAL" clId="{3883CAE4-0A90-4996-979F-13265DFC8E5F}" dt="2024-07-03T12:36:06.671" v="25" actId="478"/>
          <ac:spMkLst>
            <pc:docMk/>
            <pc:sldMk cId="59384944" sldId="301"/>
            <ac:spMk id="2" creationId="{D70BB94C-F3DF-5740-7171-5B7DD93ED85E}"/>
          </ac:spMkLst>
        </pc:spChg>
        <pc:spChg chg="add del mod">
          <ac:chgData name="Zoë Tunstall" userId="e0a72786-713a-4df2-bb92-da82a6ab9fc3" providerId="ADAL" clId="{3883CAE4-0A90-4996-979F-13265DFC8E5F}" dt="2024-07-03T12:36:04.744" v="24" actId="21"/>
          <ac:spMkLst>
            <pc:docMk/>
            <pc:sldMk cId="59384944" sldId="301"/>
            <ac:spMk id="7" creationId="{E83C9313-E941-17F2-3F5A-59799CBA949A}"/>
          </ac:spMkLst>
        </pc:spChg>
        <pc:spChg chg="add del mod">
          <ac:chgData name="Zoë Tunstall" userId="e0a72786-713a-4df2-bb92-da82a6ab9fc3" providerId="ADAL" clId="{3883CAE4-0A90-4996-979F-13265DFC8E5F}" dt="2024-07-03T12:36:09.266" v="27" actId="478"/>
          <ac:spMkLst>
            <pc:docMk/>
            <pc:sldMk cId="59384944" sldId="301"/>
            <ac:spMk id="9" creationId="{46923C8F-DA2C-E2BB-AC7E-E266FF31E861}"/>
          </ac:spMkLst>
        </pc:spChg>
        <pc:spChg chg="add mod">
          <ac:chgData name="Zoë Tunstall" userId="e0a72786-713a-4df2-bb92-da82a6ab9fc3" providerId="ADAL" clId="{3883CAE4-0A90-4996-979F-13265DFC8E5F}" dt="2024-07-03T12:38:29.200" v="54" actId="20577"/>
          <ac:spMkLst>
            <pc:docMk/>
            <pc:sldMk cId="59384944" sldId="301"/>
            <ac:spMk id="10" creationId="{E83C9313-E941-17F2-3F5A-59799CBA949A}"/>
          </ac:spMkLst>
        </pc:spChg>
      </pc:sldChg>
      <pc:sldChg chg="add">
        <pc:chgData name="Zoë Tunstall" userId="e0a72786-713a-4df2-bb92-da82a6ab9fc3" providerId="ADAL" clId="{3883CAE4-0A90-4996-979F-13265DFC8E5F}" dt="2024-07-03T12:33:19.613" v="5"/>
        <pc:sldMkLst>
          <pc:docMk/>
          <pc:sldMk cId="702917133" sldId="302"/>
        </pc:sldMkLst>
      </pc:sldChg>
      <pc:sldChg chg="add">
        <pc:chgData name="Zoë Tunstall" userId="e0a72786-713a-4df2-bb92-da82a6ab9fc3" providerId="ADAL" clId="{3883CAE4-0A90-4996-979F-13265DFC8E5F}" dt="2024-07-03T12:35:08.528" v="7"/>
        <pc:sldMkLst>
          <pc:docMk/>
          <pc:sldMk cId="2500085322" sldId="305"/>
        </pc:sldMkLst>
      </pc:sldChg>
      <pc:sldChg chg="modSp new del mod ord">
        <pc:chgData name="Zoë Tunstall" userId="e0a72786-713a-4df2-bb92-da82a6ab9fc3" providerId="ADAL" clId="{3883CAE4-0A90-4996-979F-13265DFC8E5F}" dt="2024-07-03T12:38:25.981" v="48" actId="47"/>
        <pc:sldMkLst>
          <pc:docMk/>
          <pc:sldMk cId="3730773062" sldId="306"/>
        </pc:sldMkLst>
        <pc:spChg chg="mod">
          <ac:chgData name="Zoë Tunstall" userId="e0a72786-713a-4df2-bb92-da82a6ab9fc3" providerId="ADAL" clId="{3883CAE4-0A90-4996-979F-13265DFC8E5F}" dt="2024-07-03T12:37:20" v="44" actId="20577"/>
          <ac:spMkLst>
            <pc:docMk/>
            <pc:sldMk cId="3730773062" sldId="306"/>
            <ac:spMk id="2" creationId="{3C1D842B-B6F5-B9AB-F3B1-2926DF296CC5}"/>
          </ac:spMkLst>
        </pc:spChg>
      </pc:sldChg>
    </pc:docChg>
  </pc:docChgLst>
  <pc:docChgLst>
    <pc:chgData name="Zoë Tunstall" userId="e0a72786-713a-4df2-bb92-da82a6ab9fc3" providerId="ADAL" clId="{1A5C0159-0CAC-4E75-9A37-17BEE1EA2478}"/>
    <pc:docChg chg="undo custSel addSld delSld modSld sldOrd">
      <pc:chgData name="Zoë Tunstall" userId="e0a72786-713a-4df2-bb92-da82a6ab9fc3" providerId="ADAL" clId="{1A5C0159-0CAC-4E75-9A37-17BEE1EA2478}" dt="2024-07-03T13:46:33.367" v="227" actId="14100"/>
      <pc:docMkLst>
        <pc:docMk/>
      </pc:docMkLst>
      <pc:sldChg chg="mod modClrScheme chgLayout">
        <pc:chgData name="Zoë Tunstall" userId="e0a72786-713a-4df2-bb92-da82a6ab9fc3" providerId="ADAL" clId="{1A5C0159-0CAC-4E75-9A37-17BEE1EA2478}" dt="2024-07-03T13:23:42.418" v="0" actId="700"/>
        <pc:sldMkLst>
          <pc:docMk/>
          <pc:sldMk cId="3280144497" sldId="287"/>
        </pc:sldMkLst>
      </pc:sldChg>
      <pc:sldChg chg="modSp mod">
        <pc:chgData name="Zoë Tunstall" userId="e0a72786-713a-4df2-bb92-da82a6ab9fc3" providerId="ADAL" clId="{1A5C0159-0CAC-4E75-9A37-17BEE1EA2478}" dt="2024-07-03T13:26:00.384" v="49"/>
        <pc:sldMkLst>
          <pc:docMk/>
          <pc:sldMk cId="3471388258" sldId="290"/>
        </pc:sldMkLst>
        <pc:spChg chg="mod">
          <ac:chgData name="Zoë Tunstall" userId="e0a72786-713a-4df2-bb92-da82a6ab9fc3" providerId="ADAL" clId="{1A5C0159-0CAC-4E75-9A37-17BEE1EA2478}" dt="2024-07-03T13:25:52.908" v="48" actId="20577"/>
          <ac:spMkLst>
            <pc:docMk/>
            <pc:sldMk cId="3471388258" sldId="290"/>
            <ac:spMk id="2" creationId="{62522903-E7AC-BFF8-23C9-97B0975FD2F2}"/>
          </ac:spMkLst>
        </pc:spChg>
        <pc:spChg chg="mod">
          <ac:chgData name="Zoë Tunstall" userId="e0a72786-713a-4df2-bb92-da82a6ab9fc3" providerId="ADAL" clId="{1A5C0159-0CAC-4E75-9A37-17BEE1EA2478}" dt="2024-07-03T13:26:00.384" v="49"/>
          <ac:spMkLst>
            <pc:docMk/>
            <pc:sldMk cId="3471388258" sldId="290"/>
            <ac:spMk id="3" creationId="{4E5E1032-3CCF-8B43-0874-519F1FA1065A}"/>
          </ac:spMkLst>
        </pc:spChg>
      </pc:sldChg>
      <pc:sldChg chg="modSp mod">
        <pc:chgData name="Zoë Tunstall" userId="e0a72786-713a-4df2-bb92-da82a6ab9fc3" providerId="ADAL" clId="{1A5C0159-0CAC-4E75-9A37-17BEE1EA2478}" dt="2024-07-03T13:46:03.175" v="223" actId="14100"/>
        <pc:sldMkLst>
          <pc:docMk/>
          <pc:sldMk cId="1657857103" sldId="297"/>
        </pc:sldMkLst>
        <pc:spChg chg="mod">
          <ac:chgData name="Zoë Tunstall" userId="e0a72786-713a-4df2-bb92-da82a6ab9fc3" providerId="ADAL" clId="{1A5C0159-0CAC-4E75-9A37-17BEE1EA2478}" dt="2024-07-03T13:46:03.175" v="223" actId="14100"/>
          <ac:spMkLst>
            <pc:docMk/>
            <pc:sldMk cId="1657857103" sldId="297"/>
            <ac:spMk id="3" creationId="{9350955A-1109-95C5-6E21-A7179C18867B}"/>
          </ac:spMkLst>
        </pc:spChg>
      </pc:sldChg>
      <pc:sldChg chg="modSp mod">
        <pc:chgData name="Zoë Tunstall" userId="e0a72786-713a-4df2-bb92-da82a6ab9fc3" providerId="ADAL" clId="{1A5C0159-0CAC-4E75-9A37-17BEE1EA2478}" dt="2024-07-03T13:26:20.517" v="51" actId="14100"/>
        <pc:sldMkLst>
          <pc:docMk/>
          <pc:sldMk cId="7859673" sldId="300"/>
        </pc:sldMkLst>
        <pc:spChg chg="mod">
          <ac:chgData name="Zoë Tunstall" userId="e0a72786-713a-4df2-bb92-da82a6ab9fc3" providerId="ADAL" clId="{1A5C0159-0CAC-4E75-9A37-17BEE1EA2478}" dt="2024-07-03T13:26:20.517" v="51" actId="14100"/>
          <ac:spMkLst>
            <pc:docMk/>
            <pc:sldMk cId="7859673" sldId="300"/>
            <ac:spMk id="5" creationId="{53306A1F-7012-C44C-79FE-FAE99F53DF68}"/>
          </ac:spMkLst>
        </pc:spChg>
      </pc:sldChg>
      <pc:sldChg chg="modSp mod">
        <pc:chgData name="Zoë Tunstall" userId="e0a72786-713a-4df2-bb92-da82a6ab9fc3" providerId="ADAL" clId="{1A5C0159-0CAC-4E75-9A37-17BEE1EA2478}" dt="2024-07-03T13:26:32.890" v="70" actId="20577"/>
        <pc:sldMkLst>
          <pc:docMk/>
          <pc:sldMk cId="2500085322" sldId="305"/>
        </pc:sldMkLst>
        <pc:spChg chg="mod">
          <ac:chgData name="Zoë Tunstall" userId="e0a72786-713a-4df2-bb92-da82a6ab9fc3" providerId="ADAL" clId="{1A5C0159-0CAC-4E75-9A37-17BEE1EA2478}" dt="2024-07-03T13:26:32.890" v="70" actId="20577"/>
          <ac:spMkLst>
            <pc:docMk/>
            <pc:sldMk cId="2500085322" sldId="305"/>
            <ac:spMk id="3" creationId="{1C993C23-648D-8530-98AE-E271EDB609BA}"/>
          </ac:spMkLst>
        </pc:spChg>
      </pc:sldChg>
      <pc:sldChg chg="modSp mod">
        <pc:chgData name="Zoë Tunstall" userId="e0a72786-713a-4df2-bb92-da82a6ab9fc3" providerId="ADAL" clId="{1A5C0159-0CAC-4E75-9A37-17BEE1EA2478}" dt="2024-07-03T13:24:09.532" v="24" actId="20577"/>
        <pc:sldMkLst>
          <pc:docMk/>
          <pc:sldMk cId="743986829" sldId="306"/>
        </pc:sldMkLst>
        <pc:spChg chg="mod">
          <ac:chgData name="Zoë Tunstall" userId="e0a72786-713a-4df2-bb92-da82a6ab9fc3" providerId="ADAL" clId="{1A5C0159-0CAC-4E75-9A37-17BEE1EA2478}" dt="2024-07-03T13:24:09.532" v="24" actId="20577"/>
          <ac:spMkLst>
            <pc:docMk/>
            <pc:sldMk cId="743986829" sldId="306"/>
            <ac:spMk id="2" creationId="{78C8C3DE-2CC6-93EC-C044-C87BCE6BD60F}"/>
          </ac:spMkLst>
        </pc:spChg>
      </pc:sldChg>
      <pc:sldChg chg="add">
        <pc:chgData name="Zoë Tunstall" userId="e0a72786-713a-4df2-bb92-da82a6ab9fc3" providerId="ADAL" clId="{1A5C0159-0CAC-4E75-9A37-17BEE1EA2478}" dt="2024-07-03T13:40:13.821" v="195"/>
        <pc:sldMkLst>
          <pc:docMk/>
          <pc:sldMk cId="1083626652" sldId="309"/>
        </pc:sldMkLst>
      </pc:sldChg>
      <pc:sldChg chg="modSp mod">
        <pc:chgData name="Zoë Tunstall" userId="e0a72786-713a-4df2-bb92-da82a6ab9fc3" providerId="ADAL" clId="{1A5C0159-0CAC-4E75-9A37-17BEE1EA2478}" dt="2024-07-03T13:25:35.482" v="38" actId="14100"/>
        <pc:sldMkLst>
          <pc:docMk/>
          <pc:sldMk cId="2783021715" sldId="311"/>
        </pc:sldMkLst>
        <pc:spChg chg="mod">
          <ac:chgData name="Zoë Tunstall" userId="e0a72786-713a-4df2-bb92-da82a6ab9fc3" providerId="ADAL" clId="{1A5C0159-0CAC-4E75-9A37-17BEE1EA2478}" dt="2024-07-03T13:25:35.482" v="38" actId="14100"/>
          <ac:spMkLst>
            <pc:docMk/>
            <pc:sldMk cId="2783021715" sldId="311"/>
            <ac:spMk id="2" creationId="{9C867949-CC6A-C07B-C25D-743AAA34A51C}"/>
          </ac:spMkLst>
        </pc:spChg>
      </pc:sldChg>
      <pc:sldChg chg="del">
        <pc:chgData name="Zoë Tunstall" userId="e0a72786-713a-4df2-bb92-da82a6ab9fc3" providerId="ADAL" clId="{1A5C0159-0CAC-4E75-9A37-17BEE1EA2478}" dt="2024-07-03T13:25:42.963" v="39" actId="2696"/>
        <pc:sldMkLst>
          <pc:docMk/>
          <pc:sldMk cId="690685337" sldId="312"/>
        </pc:sldMkLst>
      </pc:sldChg>
      <pc:sldChg chg="modSp mod">
        <pc:chgData name="Zoë Tunstall" userId="e0a72786-713a-4df2-bb92-da82a6ab9fc3" providerId="ADAL" clId="{1A5C0159-0CAC-4E75-9A37-17BEE1EA2478}" dt="2024-07-03T13:31:06.332" v="154" actId="20577"/>
        <pc:sldMkLst>
          <pc:docMk/>
          <pc:sldMk cId="1989444709" sldId="322"/>
        </pc:sldMkLst>
        <pc:spChg chg="mod">
          <ac:chgData name="Zoë Tunstall" userId="e0a72786-713a-4df2-bb92-da82a6ab9fc3" providerId="ADAL" clId="{1A5C0159-0CAC-4E75-9A37-17BEE1EA2478}" dt="2024-07-03T13:31:06.332" v="154" actId="20577"/>
          <ac:spMkLst>
            <pc:docMk/>
            <pc:sldMk cId="1989444709" sldId="322"/>
            <ac:spMk id="3" creationId="{7188050C-E99A-0CD4-C280-8AFCC1CE7689}"/>
          </ac:spMkLst>
        </pc:spChg>
      </pc:sldChg>
      <pc:sldChg chg="modSp mod">
        <pc:chgData name="Zoë Tunstall" userId="e0a72786-713a-4df2-bb92-da82a6ab9fc3" providerId="ADAL" clId="{1A5C0159-0CAC-4E75-9A37-17BEE1EA2478}" dt="2024-07-03T13:44:56.396" v="214" actId="27636"/>
        <pc:sldMkLst>
          <pc:docMk/>
          <pc:sldMk cId="1931950792" sldId="323"/>
        </pc:sldMkLst>
        <pc:spChg chg="mod">
          <ac:chgData name="Zoë Tunstall" userId="e0a72786-713a-4df2-bb92-da82a6ab9fc3" providerId="ADAL" clId="{1A5C0159-0CAC-4E75-9A37-17BEE1EA2478}" dt="2024-07-03T13:44:56.396" v="214" actId="27636"/>
          <ac:spMkLst>
            <pc:docMk/>
            <pc:sldMk cId="1931950792" sldId="323"/>
            <ac:spMk id="2" creationId="{DB9C2AA1-3A69-BDF9-69AF-E28914FC12CA}"/>
          </ac:spMkLst>
        </pc:spChg>
      </pc:sldChg>
      <pc:sldChg chg="modSp mod">
        <pc:chgData name="Zoë Tunstall" userId="e0a72786-713a-4df2-bb92-da82a6ab9fc3" providerId="ADAL" clId="{1A5C0159-0CAC-4E75-9A37-17BEE1EA2478}" dt="2024-07-03T13:46:33.367" v="227" actId="14100"/>
        <pc:sldMkLst>
          <pc:docMk/>
          <pc:sldMk cId="2719735658" sldId="325"/>
        </pc:sldMkLst>
        <pc:spChg chg="mod">
          <ac:chgData name="Zoë Tunstall" userId="e0a72786-713a-4df2-bb92-da82a6ab9fc3" providerId="ADAL" clId="{1A5C0159-0CAC-4E75-9A37-17BEE1EA2478}" dt="2024-07-03T13:46:33.367" v="227" actId="14100"/>
          <ac:spMkLst>
            <pc:docMk/>
            <pc:sldMk cId="2719735658" sldId="325"/>
            <ac:spMk id="2" creationId="{F956312D-3FCB-3A87-F647-CB78EA0447CF}"/>
          </ac:spMkLst>
        </pc:spChg>
      </pc:sldChg>
      <pc:sldChg chg="modSp mod">
        <pc:chgData name="Zoë Tunstall" userId="e0a72786-713a-4df2-bb92-da82a6ab9fc3" providerId="ADAL" clId="{1A5C0159-0CAC-4E75-9A37-17BEE1EA2478}" dt="2024-07-03T13:24:53.963" v="36" actId="20577"/>
        <pc:sldMkLst>
          <pc:docMk/>
          <pc:sldMk cId="4266051971" sldId="326"/>
        </pc:sldMkLst>
        <pc:spChg chg="mod">
          <ac:chgData name="Zoë Tunstall" userId="e0a72786-713a-4df2-bb92-da82a6ab9fc3" providerId="ADAL" clId="{1A5C0159-0CAC-4E75-9A37-17BEE1EA2478}" dt="2024-07-03T13:24:53.963" v="36" actId="20577"/>
          <ac:spMkLst>
            <pc:docMk/>
            <pc:sldMk cId="4266051971" sldId="326"/>
            <ac:spMk id="2" creationId="{83D6E258-2A2D-4421-379A-607D764E99E1}"/>
          </ac:spMkLst>
        </pc:spChg>
      </pc:sldChg>
      <pc:sldChg chg="modSp mod">
        <pc:chgData name="Zoë Tunstall" userId="e0a72786-713a-4df2-bb92-da82a6ab9fc3" providerId="ADAL" clId="{1A5C0159-0CAC-4E75-9A37-17BEE1EA2478}" dt="2024-07-03T13:30:42.732" v="143" actId="20577"/>
        <pc:sldMkLst>
          <pc:docMk/>
          <pc:sldMk cId="3731881333" sldId="327"/>
        </pc:sldMkLst>
        <pc:spChg chg="mod">
          <ac:chgData name="Zoë Tunstall" userId="e0a72786-713a-4df2-bb92-da82a6ab9fc3" providerId="ADAL" clId="{1A5C0159-0CAC-4E75-9A37-17BEE1EA2478}" dt="2024-07-03T13:30:42.732" v="143" actId="20577"/>
          <ac:spMkLst>
            <pc:docMk/>
            <pc:sldMk cId="3731881333" sldId="327"/>
            <ac:spMk id="3" creationId="{1C993C23-648D-8530-98AE-E271EDB609BA}"/>
          </ac:spMkLst>
        </pc:spChg>
      </pc:sldChg>
      <pc:sldChg chg="addSp delSp modSp new mod modClrScheme chgLayout">
        <pc:chgData name="Zoë Tunstall" userId="e0a72786-713a-4df2-bb92-da82a6ab9fc3" providerId="ADAL" clId="{1A5C0159-0CAC-4E75-9A37-17BEE1EA2478}" dt="2024-07-03T13:27:42.847" v="82" actId="1076"/>
        <pc:sldMkLst>
          <pc:docMk/>
          <pc:sldMk cId="3549813534" sldId="328"/>
        </pc:sldMkLst>
        <pc:spChg chg="del">
          <ac:chgData name="Zoë Tunstall" userId="e0a72786-713a-4df2-bb92-da82a6ab9fc3" providerId="ADAL" clId="{1A5C0159-0CAC-4E75-9A37-17BEE1EA2478}" dt="2024-07-03T13:27:20.747" v="73" actId="478"/>
          <ac:spMkLst>
            <pc:docMk/>
            <pc:sldMk cId="3549813534" sldId="328"/>
            <ac:spMk id="2" creationId="{F77117EF-B46F-8F2F-9C96-35500BFF387A}"/>
          </ac:spMkLst>
        </pc:spChg>
        <pc:spChg chg="del">
          <ac:chgData name="Zoë Tunstall" userId="e0a72786-713a-4df2-bb92-da82a6ab9fc3" providerId="ADAL" clId="{1A5C0159-0CAC-4E75-9A37-17BEE1EA2478}" dt="2024-07-03T13:27:19.036" v="72" actId="478"/>
          <ac:spMkLst>
            <pc:docMk/>
            <pc:sldMk cId="3549813534" sldId="328"/>
            <ac:spMk id="3" creationId="{3ADE65CD-F928-9B63-37AD-BB37ED1091C7}"/>
          </ac:spMkLst>
        </pc:spChg>
        <pc:spChg chg="add del mod">
          <ac:chgData name="Zoë Tunstall" userId="e0a72786-713a-4df2-bb92-da82a6ab9fc3" providerId="ADAL" clId="{1A5C0159-0CAC-4E75-9A37-17BEE1EA2478}" dt="2024-07-03T13:27:25.820" v="75" actId="478"/>
          <ac:spMkLst>
            <pc:docMk/>
            <pc:sldMk cId="3549813534" sldId="328"/>
            <ac:spMk id="4" creationId="{FC8CA11D-528C-2F1D-7D2E-36D015315FC4}"/>
          </ac:spMkLst>
        </pc:spChg>
        <pc:spChg chg="add del mod">
          <ac:chgData name="Zoë Tunstall" userId="e0a72786-713a-4df2-bb92-da82a6ab9fc3" providerId="ADAL" clId="{1A5C0159-0CAC-4E75-9A37-17BEE1EA2478}" dt="2024-07-03T13:27:27.209" v="76" actId="478"/>
          <ac:spMkLst>
            <pc:docMk/>
            <pc:sldMk cId="3549813534" sldId="328"/>
            <ac:spMk id="5" creationId="{A8FA0DCB-AD6E-B720-E9E7-C4B615AD510E}"/>
          </ac:spMkLst>
        </pc:spChg>
        <pc:picChg chg="add mod">
          <ac:chgData name="Zoë Tunstall" userId="e0a72786-713a-4df2-bb92-da82a6ab9fc3" providerId="ADAL" clId="{1A5C0159-0CAC-4E75-9A37-17BEE1EA2478}" dt="2024-07-03T13:27:42.847" v="82" actId="1076"/>
          <ac:picMkLst>
            <pc:docMk/>
            <pc:sldMk cId="3549813534" sldId="328"/>
            <ac:picMk id="6" creationId="{4B60E201-B84C-94E6-F1D5-AAD698BA94BC}"/>
          </ac:picMkLst>
        </pc:picChg>
      </pc:sldChg>
      <pc:sldChg chg="modSp new mod">
        <pc:chgData name="Zoë Tunstall" userId="e0a72786-713a-4df2-bb92-da82a6ab9fc3" providerId="ADAL" clId="{1A5C0159-0CAC-4E75-9A37-17BEE1EA2478}" dt="2024-07-03T13:28:26.563" v="98" actId="1076"/>
        <pc:sldMkLst>
          <pc:docMk/>
          <pc:sldMk cId="2321274996" sldId="329"/>
        </pc:sldMkLst>
        <pc:spChg chg="mod">
          <ac:chgData name="Zoë Tunstall" userId="e0a72786-713a-4df2-bb92-da82a6ab9fc3" providerId="ADAL" clId="{1A5C0159-0CAC-4E75-9A37-17BEE1EA2478}" dt="2024-07-03T13:28:26.563" v="98" actId="1076"/>
          <ac:spMkLst>
            <pc:docMk/>
            <pc:sldMk cId="2321274996" sldId="329"/>
            <ac:spMk id="2" creationId="{4993B56E-7DFA-4BB7-D424-D104CC227E68}"/>
          </ac:spMkLst>
        </pc:spChg>
      </pc:sldChg>
      <pc:sldChg chg="modSp add mod">
        <pc:chgData name="Zoë Tunstall" userId="e0a72786-713a-4df2-bb92-da82a6ab9fc3" providerId="ADAL" clId="{1A5C0159-0CAC-4E75-9A37-17BEE1EA2478}" dt="2024-07-03T13:29:04.171" v="105" actId="1076"/>
        <pc:sldMkLst>
          <pc:docMk/>
          <pc:sldMk cId="4274839467" sldId="330"/>
        </pc:sldMkLst>
        <pc:spChg chg="mod">
          <ac:chgData name="Zoë Tunstall" userId="e0a72786-713a-4df2-bb92-da82a6ab9fc3" providerId="ADAL" clId="{1A5C0159-0CAC-4E75-9A37-17BEE1EA2478}" dt="2024-07-03T13:29:04.171" v="105" actId="1076"/>
          <ac:spMkLst>
            <pc:docMk/>
            <pc:sldMk cId="4274839467" sldId="330"/>
            <ac:spMk id="2" creationId="{4993B56E-7DFA-4BB7-D424-D104CC227E68}"/>
          </ac:spMkLst>
        </pc:spChg>
      </pc:sldChg>
      <pc:sldChg chg="modSp add mod ord">
        <pc:chgData name="Zoë Tunstall" userId="e0a72786-713a-4df2-bb92-da82a6ab9fc3" providerId="ADAL" clId="{1A5C0159-0CAC-4E75-9A37-17BEE1EA2478}" dt="2024-07-03T13:29:33.101" v="119" actId="20577"/>
        <pc:sldMkLst>
          <pc:docMk/>
          <pc:sldMk cId="2320090879" sldId="331"/>
        </pc:sldMkLst>
        <pc:spChg chg="mod">
          <ac:chgData name="Zoë Tunstall" userId="e0a72786-713a-4df2-bb92-da82a6ab9fc3" providerId="ADAL" clId="{1A5C0159-0CAC-4E75-9A37-17BEE1EA2478}" dt="2024-07-03T13:29:33.101" v="119" actId="20577"/>
          <ac:spMkLst>
            <pc:docMk/>
            <pc:sldMk cId="2320090879" sldId="331"/>
            <ac:spMk id="2" creationId="{4993B56E-7DFA-4BB7-D424-D104CC227E68}"/>
          </ac:spMkLst>
        </pc:spChg>
      </pc:sldChg>
      <pc:sldChg chg="modSp add mod">
        <pc:chgData name="Zoë Tunstall" userId="e0a72786-713a-4df2-bb92-da82a6ab9fc3" providerId="ADAL" clId="{1A5C0159-0CAC-4E75-9A37-17BEE1EA2478}" dt="2024-07-03T13:29:51.391" v="120"/>
        <pc:sldMkLst>
          <pc:docMk/>
          <pc:sldMk cId="415674917" sldId="332"/>
        </pc:sldMkLst>
        <pc:spChg chg="mod">
          <ac:chgData name="Zoë Tunstall" userId="e0a72786-713a-4df2-bb92-da82a6ab9fc3" providerId="ADAL" clId="{1A5C0159-0CAC-4E75-9A37-17BEE1EA2478}" dt="2024-07-03T13:29:51.391" v="120"/>
          <ac:spMkLst>
            <pc:docMk/>
            <pc:sldMk cId="415674917" sldId="332"/>
            <ac:spMk id="2" creationId="{4993B56E-7DFA-4BB7-D424-D104CC227E68}"/>
          </ac:spMkLst>
        </pc:spChg>
      </pc:sldChg>
      <pc:sldChg chg="modSp add mod">
        <pc:chgData name="Zoë Tunstall" userId="e0a72786-713a-4df2-bb92-da82a6ab9fc3" providerId="ADAL" clId="{1A5C0159-0CAC-4E75-9A37-17BEE1EA2478}" dt="2024-07-03T13:30:11.470" v="122" actId="20577"/>
        <pc:sldMkLst>
          <pc:docMk/>
          <pc:sldMk cId="53322642" sldId="333"/>
        </pc:sldMkLst>
        <pc:spChg chg="mod">
          <ac:chgData name="Zoë Tunstall" userId="e0a72786-713a-4df2-bb92-da82a6ab9fc3" providerId="ADAL" clId="{1A5C0159-0CAC-4E75-9A37-17BEE1EA2478}" dt="2024-07-03T13:30:11.470" v="122" actId="20577"/>
          <ac:spMkLst>
            <pc:docMk/>
            <pc:sldMk cId="53322642" sldId="333"/>
            <ac:spMk id="2" creationId="{4993B56E-7DFA-4BB7-D424-D104CC227E68}"/>
          </ac:spMkLst>
        </pc:spChg>
      </pc:sldChg>
      <pc:sldChg chg="modSp add mod">
        <pc:chgData name="Zoë Tunstall" userId="e0a72786-713a-4df2-bb92-da82a6ab9fc3" providerId="ADAL" clId="{1A5C0159-0CAC-4E75-9A37-17BEE1EA2478}" dt="2024-07-03T13:30:29.427" v="125" actId="1076"/>
        <pc:sldMkLst>
          <pc:docMk/>
          <pc:sldMk cId="3798880804" sldId="334"/>
        </pc:sldMkLst>
        <pc:spChg chg="mod">
          <ac:chgData name="Zoë Tunstall" userId="e0a72786-713a-4df2-bb92-da82a6ab9fc3" providerId="ADAL" clId="{1A5C0159-0CAC-4E75-9A37-17BEE1EA2478}" dt="2024-07-03T13:30:29.427" v="125" actId="1076"/>
          <ac:spMkLst>
            <pc:docMk/>
            <pc:sldMk cId="3798880804" sldId="334"/>
            <ac:spMk id="2" creationId="{4993B56E-7DFA-4BB7-D424-D104CC227E68}"/>
          </ac:spMkLst>
        </pc:spChg>
      </pc:sldChg>
      <pc:sldChg chg="addSp delSp modSp new mod">
        <pc:chgData name="Zoë Tunstall" userId="e0a72786-713a-4df2-bb92-da82a6ab9fc3" providerId="ADAL" clId="{1A5C0159-0CAC-4E75-9A37-17BEE1EA2478}" dt="2024-07-03T13:39:14.286" v="172" actId="1076"/>
        <pc:sldMkLst>
          <pc:docMk/>
          <pc:sldMk cId="746916620" sldId="335"/>
        </pc:sldMkLst>
        <pc:spChg chg="del">
          <ac:chgData name="Zoë Tunstall" userId="e0a72786-713a-4df2-bb92-da82a6ab9fc3" providerId="ADAL" clId="{1A5C0159-0CAC-4E75-9A37-17BEE1EA2478}" dt="2024-07-03T13:32:39.981" v="156" actId="478"/>
          <ac:spMkLst>
            <pc:docMk/>
            <pc:sldMk cId="746916620" sldId="335"/>
            <ac:spMk id="2" creationId="{76471230-6FC4-BB00-816D-6D5FF143D42B}"/>
          </ac:spMkLst>
        </pc:spChg>
        <pc:spChg chg="del">
          <ac:chgData name="Zoë Tunstall" userId="e0a72786-713a-4df2-bb92-da82a6ab9fc3" providerId="ADAL" clId="{1A5C0159-0CAC-4E75-9A37-17BEE1EA2478}" dt="2024-07-03T13:32:41.020" v="157" actId="478"/>
          <ac:spMkLst>
            <pc:docMk/>
            <pc:sldMk cId="746916620" sldId="335"/>
            <ac:spMk id="3" creationId="{6E87C016-480D-D598-6A84-CC3A5B470220}"/>
          </ac:spMkLst>
        </pc:spChg>
        <pc:picChg chg="add mod">
          <ac:chgData name="Zoë Tunstall" userId="e0a72786-713a-4df2-bb92-da82a6ab9fc3" providerId="ADAL" clId="{1A5C0159-0CAC-4E75-9A37-17BEE1EA2478}" dt="2024-07-03T13:39:14.286" v="172" actId="1076"/>
          <ac:picMkLst>
            <pc:docMk/>
            <pc:sldMk cId="746916620" sldId="335"/>
            <ac:picMk id="5" creationId="{C8D9C2B3-07BE-CECC-D0F2-9E1A5F71819E}"/>
          </ac:picMkLst>
        </pc:picChg>
        <pc:picChg chg="add del mod">
          <ac:chgData name="Zoë Tunstall" userId="e0a72786-713a-4df2-bb92-da82a6ab9fc3" providerId="ADAL" clId="{1A5C0159-0CAC-4E75-9A37-17BEE1EA2478}" dt="2024-07-03T13:39:07.613" v="167" actId="478"/>
          <ac:picMkLst>
            <pc:docMk/>
            <pc:sldMk cId="746916620" sldId="335"/>
            <ac:picMk id="1026" creationId="{3BE18E4A-2BC6-9C89-A023-A588ECDF65B2}"/>
          </ac:picMkLst>
        </pc:picChg>
      </pc:sldChg>
      <pc:sldChg chg="modSp add mod ord">
        <pc:chgData name="Zoë Tunstall" userId="e0a72786-713a-4df2-bb92-da82a6ab9fc3" providerId="ADAL" clId="{1A5C0159-0CAC-4E75-9A37-17BEE1EA2478}" dt="2024-07-03T13:39:52.668" v="191" actId="20577"/>
        <pc:sldMkLst>
          <pc:docMk/>
          <pc:sldMk cId="2579517108" sldId="336"/>
        </pc:sldMkLst>
        <pc:spChg chg="mod">
          <ac:chgData name="Zoë Tunstall" userId="e0a72786-713a-4df2-bb92-da82a6ab9fc3" providerId="ADAL" clId="{1A5C0159-0CAC-4E75-9A37-17BEE1EA2478}" dt="2024-07-03T13:39:52.668" v="191" actId="20577"/>
          <ac:spMkLst>
            <pc:docMk/>
            <pc:sldMk cId="2579517108" sldId="336"/>
            <ac:spMk id="3" creationId="{7188050C-E99A-0CD4-C280-8AFCC1CE7689}"/>
          </ac:spMkLst>
        </pc:spChg>
      </pc:sldChg>
      <pc:sldChg chg="addSp delSp modSp new mod modClrScheme chgLayout">
        <pc:chgData name="Zoë Tunstall" userId="e0a72786-713a-4df2-bb92-da82a6ab9fc3" providerId="ADAL" clId="{1A5C0159-0CAC-4E75-9A37-17BEE1EA2478}" dt="2024-07-03T13:45:19.399" v="218" actId="1076"/>
        <pc:sldMkLst>
          <pc:docMk/>
          <pc:sldMk cId="667238307" sldId="337"/>
        </pc:sldMkLst>
        <pc:spChg chg="del">
          <ac:chgData name="Zoë Tunstall" userId="e0a72786-713a-4df2-bb92-da82a6ab9fc3" providerId="ADAL" clId="{1A5C0159-0CAC-4E75-9A37-17BEE1EA2478}" dt="2024-07-03T13:40:45.567" v="198" actId="478"/>
          <ac:spMkLst>
            <pc:docMk/>
            <pc:sldMk cId="667238307" sldId="337"/>
            <ac:spMk id="2" creationId="{ED968C68-2D5E-98DA-25B2-63BEA32B5CEF}"/>
          </ac:spMkLst>
        </pc:spChg>
        <pc:spChg chg="del">
          <ac:chgData name="Zoë Tunstall" userId="e0a72786-713a-4df2-bb92-da82a6ab9fc3" providerId="ADAL" clId="{1A5C0159-0CAC-4E75-9A37-17BEE1EA2478}" dt="2024-07-03T13:40:46.255" v="199" actId="478"/>
          <ac:spMkLst>
            <pc:docMk/>
            <pc:sldMk cId="667238307" sldId="337"/>
            <ac:spMk id="3" creationId="{7C4154C4-8635-36D5-7C62-72B63722C68C}"/>
          </ac:spMkLst>
        </pc:spChg>
        <pc:spChg chg="add del mod">
          <ac:chgData name="Zoë Tunstall" userId="e0a72786-713a-4df2-bb92-da82a6ab9fc3" providerId="ADAL" clId="{1A5C0159-0CAC-4E75-9A37-17BEE1EA2478}" dt="2024-07-03T13:44:25.262" v="207" actId="478"/>
          <ac:spMkLst>
            <pc:docMk/>
            <pc:sldMk cId="667238307" sldId="337"/>
            <ac:spMk id="6" creationId="{17065988-DC86-AECC-CB63-9D2EA960555E}"/>
          </ac:spMkLst>
        </pc:spChg>
        <pc:picChg chg="add del mod">
          <ac:chgData name="Zoë Tunstall" userId="e0a72786-713a-4df2-bb92-da82a6ab9fc3" providerId="ADAL" clId="{1A5C0159-0CAC-4E75-9A37-17BEE1EA2478}" dt="2024-07-03T13:44:20.350" v="205" actId="478"/>
          <ac:picMkLst>
            <pc:docMk/>
            <pc:sldMk cId="667238307" sldId="337"/>
            <ac:picMk id="5" creationId="{6D973142-49CA-9911-008D-5A8C935AA274}"/>
          </ac:picMkLst>
        </pc:picChg>
        <pc:picChg chg="add mod">
          <ac:chgData name="Zoë Tunstall" userId="e0a72786-713a-4df2-bb92-da82a6ab9fc3" providerId="ADAL" clId="{1A5C0159-0CAC-4E75-9A37-17BEE1EA2478}" dt="2024-07-03T13:45:19.399" v="218" actId="1076"/>
          <ac:picMkLst>
            <pc:docMk/>
            <pc:sldMk cId="667238307" sldId="337"/>
            <ac:picMk id="8" creationId="{3B86C4FC-D590-0CF0-C5C5-308BB4BE68A2}"/>
          </ac:picMkLst>
        </pc:picChg>
      </pc:sldChg>
      <pc:sldChg chg="delSp new del mod">
        <pc:chgData name="Zoë Tunstall" userId="e0a72786-713a-4df2-bb92-da82a6ab9fc3" providerId="ADAL" clId="{1A5C0159-0CAC-4E75-9A37-17BEE1EA2478}" dt="2024-07-03T13:40:15.443" v="196" actId="47"/>
        <pc:sldMkLst>
          <pc:docMk/>
          <pc:sldMk cId="2934292590" sldId="337"/>
        </pc:sldMkLst>
        <pc:spChg chg="del">
          <ac:chgData name="Zoë Tunstall" userId="e0a72786-713a-4df2-bb92-da82a6ab9fc3" providerId="ADAL" clId="{1A5C0159-0CAC-4E75-9A37-17BEE1EA2478}" dt="2024-07-03T13:40:03.422" v="194" actId="478"/>
          <ac:spMkLst>
            <pc:docMk/>
            <pc:sldMk cId="2934292590" sldId="337"/>
            <ac:spMk id="2" creationId="{9A28E417-C7C6-A85B-E572-BD6D7453CC6D}"/>
          </ac:spMkLst>
        </pc:spChg>
        <pc:spChg chg="del">
          <ac:chgData name="Zoë Tunstall" userId="e0a72786-713a-4df2-bb92-da82a6ab9fc3" providerId="ADAL" clId="{1A5C0159-0CAC-4E75-9A37-17BEE1EA2478}" dt="2024-07-03T13:40:01.869" v="193" actId="478"/>
          <ac:spMkLst>
            <pc:docMk/>
            <pc:sldMk cId="2934292590" sldId="337"/>
            <ac:spMk id="3" creationId="{103DCBE1-256F-BB14-3B3C-EEEC9C0791D5}"/>
          </ac:spMkLst>
        </pc:spChg>
      </pc:sldChg>
    </pc:docChg>
  </pc:docChgLst>
  <pc:docChgLst>
    <pc:chgData name="Zoë Tunstall" userId="e0a72786-713a-4df2-bb92-da82a6ab9fc3" providerId="ADAL" clId="{CBED88F9-31F8-4ADD-80C6-BDAF7D5C29C0}"/>
    <pc:docChg chg="undo redo custSel addSld delSld modSld sldOrd">
      <pc:chgData name="Zoë Tunstall" userId="e0a72786-713a-4df2-bb92-da82a6ab9fc3" providerId="ADAL" clId="{CBED88F9-31F8-4ADD-80C6-BDAF7D5C29C0}" dt="2024-07-15T12:52:29.257" v="996" actId="171"/>
      <pc:docMkLst>
        <pc:docMk/>
      </pc:docMkLst>
      <pc:sldChg chg="addSp delSp modSp mod modAnim">
        <pc:chgData name="Zoë Tunstall" userId="e0a72786-713a-4df2-bb92-da82a6ab9fc3" providerId="ADAL" clId="{CBED88F9-31F8-4ADD-80C6-BDAF7D5C29C0}" dt="2024-07-05T13:26:35.161" v="990" actId="478"/>
        <pc:sldMkLst>
          <pc:docMk/>
          <pc:sldMk cId="406949460" sldId="285"/>
        </pc:sldMkLst>
        <pc:spChg chg="del">
          <ac:chgData name="Zoë Tunstall" userId="e0a72786-713a-4df2-bb92-da82a6ab9fc3" providerId="ADAL" clId="{CBED88F9-31F8-4ADD-80C6-BDAF7D5C29C0}" dt="2024-07-05T13:26:14.983" v="986" actId="478"/>
          <ac:spMkLst>
            <pc:docMk/>
            <pc:sldMk cId="406949460" sldId="285"/>
            <ac:spMk id="4" creationId="{2D119D28-44FA-827C-5362-C4007E90CAAD}"/>
          </ac:spMkLst>
        </pc:spChg>
        <pc:spChg chg="add del mod">
          <ac:chgData name="Zoë Tunstall" userId="e0a72786-713a-4df2-bb92-da82a6ab9fc3" providerId="ADAL" clId="{CBED88F9-31F8-4ADD-80C6-BDAF7D5C29C0}" dt="2024-07-05T13:26:13.321" v="985" actId="478"/>
          <ac:spMkLst>
            <pc:docMk/>
            <pc:sldMk cId="406949460" sldId="285"/>
            <ac:spMk id="5" creationId="{72506728-B4FE-5680-51BB-1A076CDC9F2A}"/>
          </ac:spMkLst>
        </pc:spChg>
        <pc:spChg chg="del">
          <ac:chgData name="Zoë Tunstall" userId="e0a72786-713a-4df2-bb92-da82a6ab9fc3" providerId="ADAL" clId="{CBED88F9-31F8-4ADD-80C6-BDAF7D5C29C0}" dt="2024-07-05T13:26:08.626" v="984" actId="478"/>
          <ac:spMkLst>
            <pc:docMk/>
            <pc:sldMk cId="406949460" sldId="285"/>
            <ac:spMk id="6" creationId="{DCA0286B-B07C-EDEA-D718-C6E6A1E266DB}"/>
          </ac:spMkLst>
        </pc:spChg>
        <pc:picChg chg="add mod ord">
          <ac:chgData name="Zoë Tunstall" userId="e0a72786-713a-4df2-bb92-da82a6ab9fc3" providerId="ADAL" clId="{CBED88F9-31F8-4ADD-80C6-BDAF7D5C29C0}" dt="2024-07-05T13:26:33.626" v="989" actId="171"/>
          <ac:picMkLst>
            <pc:docMk/>
            <pc:sldMk cId="406949460" sldId="285"/>
            <ac:picMk id="7" creationId="{828BA840-9537-D0C6-B0EE-E769FD0CF7BF}"/>
          </ac:picMkLst>
        </pc:picChg>
        <pc:picChg chg="del">
          <ac:chgData name="Zoë Tunstall" userId="e0a72786-713a-4df2-bb92-da82a6ab9fc3" providerId="ADAL" clId="{CBED88F9-31F8-4ADD-80C6-BDAF7D5C29C0}" dt="2024-07-05T13:26:35.161" v="990" actId="478"/>
          <ac:picMkLst>
            <pc:docMk/>
            <pc:sldMk cId="406949460" sldId="285"/>
            <ac:picMk id="8" creationId="{A1690265-2592-A02A-677F-A43DD6BF1C45}"/>
          </ac:picMkLst>
        </pc:picChg>
      </pc:sldChg>
      <pc:sldChg chg="mod modClrScheme chgLayout">
        <pc:chgData name="Zoë Tunstall" userId="e0a72786-713a-4df2-bb92-da82a6ab9fc3" providerId="ADAL" clId="{CBED88F9-31F8-4ADD-80C6-BDAF7D5C29C0}" dt="2024-07-03T14:05:16.211" v="0" actId="700"/>
        <pc:sldMkLst>
          <pc:docMk/>
          <pc:sldMk cId="3280144497" sldId="287"/>
        </pc:sldMkLst>
      </pc:sldChg>
      <pc:sldChg chg="del">
        <pc:chgData name="Zoë Tunstall" userId="e0a72786-713a-4df2-bb92-da82a6ab9fc3" providerId="ADAL" clId="{CBED88F9-31F8-4ADD-80C6-BDAF7D5C29C0}" dt="2024-07-03T14:07:56.188" v="266" actId="47"/>
        <pc:sldMkLst>
          <pc:docMk/>
          <pc:sldMk cId="3471388258" sldId="290"/>
        </pc:sldMkLst>
      </pc:sldChg>
      <pc:sldChg chg="modSp mod">
        <pc:chgData name="Zoë Tunstall" userId="e0a72786-713a-4df2-bb92-da82a6ab9fc3" providerId="ADAL" clId="{CBED88F9-31F8-4ADD-80C6-BDAF7D5C29C0}" dt="2024-07-03T14:30:52.042" v="944" actId="20577"/>
        <pc:sldMkLst>
          <pc:docMk/>
          <pc:sldMk cId="1657857103" sldId="297"/>
        </pc:sldMkLst>
        <pc:spChg chg="mod">
          <ac:chgData name="Zoë Tunstall" userId="e0a72786-713a-4df2-bb92-da82a6ab9fc3" providerId="ADAL" clId="{CBED88F9-31F8-4ADD-80C6-BDAF7D5C29C0}" dt="2024-07-03T14:30:52.042" v="944" actId="20577"/>
          <ac:spMkLst>
            <pc:docMk/>
            <pc:sldMk cId="1657857103" sldId="297"/>
            <ac:spMk id="3" creationId="{9350955A-1109-95C5-6E21-A7179C18867B}"/>
          </ac:spMkLst>
        </pc:spChg>
      </pc:sldChg>
      <pc:sldChg chg="modSp mod">
        <pc:chgData name="Zoë Tunstall" userId="e0a72786-713a-4df2-bb92-da82a6ab9fc3" providerId="ADAL" clId="{CBED88F9-31F8-4ADD-80C6-BDAF7D5C29C0}" dt="2024-07-03T14:09:54.108" v="325" actId="14100"/>
        <pc:sldMkLst>
          <pc:docMk/>
          <pc:sldMk cId="7859673" sldId="300"/>
        </pc:sldMkLst>
        <pc:spChg chg="mod">
          <ac:chgData name="Zoë Tunstall" userId="e0a72786-713a-4df2-bb92-da82a6ab9fc3" providerId="ADAL" clId="{CBED88F9-31F8-4ADD-80C6-BDAF7D5C29C0}" dt="2024-07-03T14:09:54.108" v="325" actId="14100"/>
          <ac:spMkLst>
            <pc:docMk/>
            <pc:sldMk cId="7859673" sldId="300"/>
            <ac:spMk id="5" creationId="{53306A1F-7012-C44C-79FE-FAE99F53DF68}"/>
          </ac:spMkLst>
        </pc:spChg>
      </pc:sldChg>
      <pc:sldChg chg="add">
        <pc:chgData name="Zoë Tunstall" userId="e0a72786-713a-4df2-bb92-da82a6ab9fc3" providerId="ADAL" clId="{CBED88F9-31F8-4ADD-80C6-BDAF7D5C29C0}" dt="2024-07-03T14:08:24.145" v="296"/>
        <pc:sldMkLst>
          <pc:docMk/>
          <pc:sldMk cId="3569290468" sldId="301"/>
        </pc:sldMkLst>
      </pc:sldChg>
      <pc:sldChg chg="modSp mod">
        <pc:chgData name="Zoë Tunstall" userId="e0a72786-713a-4df2-bb92-da82a6ab9fc3" providerId="ADAL" clId="{CBED88F9-31F8-4ADD-80C6-BDAF7D5C29C0}" dt="2024-07-03T14:22:41.399" v="804" actId="20577"/>
        <pc:sldMkLst>
          <pc:docMk/>
          <pc:sldMk cId="2500085322" sldId="305"/>
        </pc:sldMkLst>
        <pc:spChg chg="mod">
          <ac:chgData name="Zoë Tunstall" userId="e0a72786-713a-4df2-bb92-da82a6ab9fc3" providerId="ADAL" clId="{CBED88F9-31F8-4ADD-80C6-BDAF7D5C29C0}" dt="2024-07-03T14:22:41.399" v="804" actId="20577"/>
          <ac:spMkLst>
            <pc:docMk/>
            <pc:sldMk cId="2500085322" sldId="305"/>
            <ac:spMk id="3" creationId="{1C993C23-648D-8530-98AE-E271EDB609BA}"/>
          </ac:spMkLst>
        </pc:spChg>
      </pc:sldChg>
      <pc:sldChg chg="modSp mod">
        <pc:chgData name="Zoë Tunstall" userId="e0a72786-713a-4df2-bb92-da82a6ab9fc3" providerId="ADAL" clId="{CBED88F9-31F8-4ADD-80C6-BDAF7D5C29C0}" dt="2024-07-03T14:05:46.644" v="24" actId="20577"/>
        <pc:sldMkLst>
          <pc:docMk/>
          <pc:sldMk cId="743986829" sldId="306"/>
        </pc:sldMkLst>
        <pc:spChg chg="mod">
          <ac:chgData name="Zoë Tunstall" userId="e0a72786-713a-4df2-bb92-da82a6ab9fc3" providerId="ADAL" clId="{CBED88F9-31F8-4ADD-80C6-BDAF7D5C29C0}" dt="2024-07-03T14:05:46.644" v="24" actId="20577"/>
          <ac:spMkLst>
            <pc:docMk/>
            <pc:sldMk cId="743986829" sldId="306"/>
            <ac:spMk id="2" creationId="{78C8C3DE-2CC6-93EC-C044-C87BCE6BD60F}"/>
          </ac:spMkLst>
        </pc:spChg>
      </pc:sldChg>
      <pc:sldChg chg="add">
        <pc:chgData name="Zoë Tunstall" userId="e0a72786-713a-4df2-bb92-da82a6ab9fc3" providerId="ADAL" clId="{CBED88F9-31F8-4ADD-80C6-BDAF7D5C29C0}" dt="2024-07-03T14:23:15.783" v="821"/>
        <pc:sldMkLst>
          <pc:docMk/>
          <pc:sldMk cId="1561302913" sldId="309"/>
        </pc:sldMkLst>
      </pc:sldChg>
      <pc:sldChg chg="add">
        <pc:chgData name="Zoë Tunstall" userId="e0a72786-713a-4df2-bb92-da82a6ab9fc3" providerId="ADAL" clId="{CBED88F9-31F8-4ADD-80C6-BDAF7D5C29C0}" dt="2024-07-03T14:23:15.783" v="821"/>
        <pc:sldMkLst>
          <pc:docMk/>
          <pc:sldMk cId="490085431" sldId="310"/>
        </pc:sldMkLst>
      </pc:sldChg>
      <pc:sldChg chg="modSp mod">
        <pc:chgData name="Zoë Tunstall" userId="e0a72786-713a-4df2-bb92-da82a6ab9fc3" providerId="ADAL" clId="{CBED88F9-31F8-4ADD-80C6-BDAF7D5C29C0}" dt="2024-07-03T14:07:17.781" v="263" actId="20577"/>
        <pc:sldMkLst>
          <pc:docMk/>
          <pc:sldMk cId="2783021715" sldId="311"/>
        </pc:sldMkLst>
        <pc:spChg chg="mod">
          <ac:chgData name="Zoë Tunstall" userId="e0a72786-713a-4df2-bb92-da82a6ab9fc3" providerId="ADAL" clId="{CBED88F9-31F8-4ADD-80C6-BDAF7D5C29C0}" dt="2024-07-03T14:07:17.781" v="263" actId="20577"/>
          <ac:spMkLst>
            <pc:docMk/>
            <pc:sldMk cId="2783021715" sldId="311"/>
            <ac:spMk id="2" creationId="{9C867949-CC6A-C07B-C25D-743AAA34A51C}"/>
          </ac:spMkLst>
        </pc:spChg>
      </pc:sldChg>
      <pc:sldChg chg="del">
        <pc:chgData name="Zoë Tunstall" userId="e0a72786-713a-4df2-bb92-da82a6ab9fc3" providerId="ADAL" clId="{CBED88F9-31F8-4ADD-80C6-BDAF7D5C29C0}" dt="2024-07-03T14:23:20.664" v="822" actId="47"/>
        <pc:sldMkLst>
          <pc:docMk/>
          <pc:sldMk cId="333320771" sldId="314"/>
        </pc:sldMkLst>
      </pc:sldChg>
      <pc:sldChg chg="del">
        <pc:chgData name="Zoë Tunstall" userId="e0a72786-713a-4df2-bb92-da82a6ab9fc3" providerId="ADAL" clId="{CBED88F9-31F8-4ADD-80C6-BDAF7D5C29C0}" dt="2024-07-03T14:23:54.509" v="841" actId="47"/>
        <pc:sldMkLst>
          <pc:docMk/>
          <pc:sldMk cId="1886984751" sldId="315"/>
        </pc:sldMkLst>
      </pc:sldChg>
      <pc:sldChg chg="del">
        <pc:chgData name="Zoë Tunstall" userId="e0a72786-713a-4df2-bb92-da82a6ab9fc3" providerId="ADAL" clId="{CBED88F9-31F8-4ADD-80C6-BDAF7D5C29C0}" dt="2024-07-03T14:23:02.384" v="817" actId="47"/>
        <pc:sldMkLst>
          <pc:docMk/>
          <pc:sldMk cId="393701736" sldId="317"/>
        </pc:sldMkLst>
      </pc:sldChg>
      <pc:sldChg chg="del">
        <pc:chgData name="Zoë Tunstall" userId="e0a72786-713a-4df2-bb92-da82a6ab9fc3" providerId="ADAL" clId="{CBED88F9-31F8-4ADD-80C6-BDAF7D5C29C0}" dt="2024-07-03T14:23:02.560" v="818" actId="47"/>
        <pc:sldMkLst>
          <pc:docMk/>
          <pc:sldMk cId="4091834438" sldId="318"/>
        </pc:sldMkLst>
      </pc:sldChg>
      <pc:sldChg chg="del">
        <pc:chgData name="Zoë Tunstall" userId="e0a72786-713a-4df2-bb92-da82a6ab9fc3" providerId="ADAL" clId="{CBED88F9-31F8-4ADD-80C6-BDAF7D5C29C0}" dt="2024-07-03T14:23:02.733" v="819" actId="47"/>
        <pc:sldMkLst>
          <pc:docMk/>
          <pc:sldMk cId="2911410205" sldId="319"/>
        </pc:sldMkLst>
      </pc:sldChg>
      <pc:sldChg chg="del">
        <pc:chgData name="Zoë Tunstall" userId="e0a72786-713a-4df2-bb92-da82a6ab9fc3" providerId="ADAL" clId="{CBED88F9-31F8-4ADD-80C6-BDAF7D5C29C0}" dt="2024-07-03T14:23:02.909" v="820" actId="47"/>
        <pc:sldMkLst>
          <pc:docMk/>
          <pc:sldMk cId="538550662" sldId="320"/>
        </pc:sldMkLst>
      </pc:sldChg>
      <pc:sldChg chg="modSp mod">
        <pc:chgData name="Zoë Tunstall" userId="e0a72786-713a-4df2-bb92-da82a6ab9fc3" providerId="ADAL" clId="{CBED88F9-31F8-4ADD-80C6-BDAF7D5C29C0}" dt="2024-07-03T14:23:42.837" v="840" actId="20577"/>
        <pc:sldMkLst>
          <pc:docMk/>
          <pc:sldMk cId="1989444709" sldId="322"/>
        </pc:sldMkLst>
        <pc:spChg chg="mod">
          <ac:chgData name="Zoë Tunstall" userId="e0a72786-713a-4df2-bb92-da82a6ab9fc3" providerId="ADAL" clId="{CBED88F9-31F8-4ADD-80C6-BDAF7D5C29C0}" dt="2024-07-03T14:23:42.837" v="840" actId="20577"/>
          <ac:spMkLst>
            <pc:docMk/>
            <pc:sldMk cId="1989444709" sldId="322"/>
            <ac:spMk id="3" creationId="{7188050C-E99A-0CD4-C280-8AFCC1CE7689}"/>
          </ac:spMkLst>
        </pc:spChg>
      </pc:sldChg>
      <pc:sldChg chg="modSp mod">
        <pc:chgData name="Zoë Tunstall" userId="e0a72786-713a-4df2-bb92-da82a6ab9fc3" providerId="ADAL" clId="{CBED88F9-31F8-4ADD-80C6-BDAF7D5C29C0}" dt="2024-07-03T14:30:31.533" v="933"/>
        <pc:sldMkLst>
          <pc:docMk/>
          <pc:sldMk cId="1931950792" sldId="323"/>
        </pc:sldMkLst>
        <pc:spChg chg="mod">
          <ac:chgData name="Zoë Tunstall" userId="e0a72786-713a-4df2-bb92-da82a6ab9fc3" providerId="ADAL" clId="{CBED88F9-31F8-4ADD-80C6-BDAF7D5C29C0}" dt="2024-07-03T14:30:31.533" v="933"/>
          <ac:spMkLst>
            <pc:docMk/>
            <pc:sldMk cId="1931950792" sldId="323"/>
            <ac:spMk id="2" creationId="{DB9C2AA1-3A69-BDF9-69AF-E28914FC12CA}"/>
          </ac:spMkLst>
        </pc:spChg>
      </pc:sldChg>
      <pc:sldChg chg="modSp mod">
        <pc:chgData name="Zoë Tunstall" userId="e0a72786-713a-4df2-bb92-da82a6ab9fc3" providerId="ADAL" clId="{CBED88F9-31F8-4ADD-80C6-BDAF7D5C29C0}" dt="2024-07-03T14:31:21.050" v="983" actId="20577"/>
        <pc:sldMkLst>
          <pc:docMk/>
          <pc:sldMk cId="2719735658" sldId="325"/>
        </pc:sldMkLst>
        <pc:spChg chg="mod">
          <ac:chgData name="Zoë Tunstall" userId="e0a72786-713a-4df2-bb92-da82a6ab9fc3" providerId="ADAL" clId="{CBED88F9-31F8-4ADD-80C6-BDAF7D5C29C0}" dt="2024-07-03T14:31:21.050" v="983" actId="20577"/>
          <ac:spMkLst>
            <pc:docMk/>
            <pc:sldMk cId="2719735658" sldId="325"/>
            <ac:spMk id="5" creationId="{CD35FCB0-4E9A-E8B6-6F09-2C2DAE6DA1E7}"/>
          </ac:spMkLst>
        </pc:spChg>
      </pc:sldChg>
      <pc:sldChg chg="modSp mod">
        <pc:chgData name="Zoë Tunstall" userId="e0a72786-713a-4df2-bb92-da82a6ab9fc3" providerId="ADAL" clId="{CBED88F9-31F8-4ADD-80C6-BDAF7D5C29C0}" dt="2024-07-03T14:06:09.492" v="56" actId="20577"/>
        <pc:sldMkLst>
          <pc:docMk/>
          <pc:sldMk cId="4266051971" sldId="326"/>
        </pc:sldMkLst>
        <pc:spChg chg="mod">
          <ac:chgData name="Zoë Tunstall" userId="e0a72786-713a-4df2-bb92-da82a6ab9fc3" providerId="ADAL" clId="{CBED88F9-31F8-4ADD-80C6-BDAF7D5C29C0}" dt="2024-07-03T14:06:00.820" v="44" actId="20577"/>
          <ac:spMkLst>
            <pc:docMk/>
            <pc:sldMk cId="4266051971" sldId="326"/>
            <ac:spMk id="2" creationId="{83D6E258-2A2D-4421-379A-607D764E99E1}"/>
          </ac:spMkLst>
        </pc:spChg>
        <pc:spChg chg="mod">
          <ac:chgData name="Zoë Tunstall" userId="e0a72786-713a-4df2-bb92-da82a6ab9fc3" providerId="ADAL" clId="{CBED88F9-31F8-4ADD-80C6-BDAF7D5C29C0}" dt="2024-07-03T14:06:09.492" v="56" actId="20577"/>
          <ac:spMkLst>
            <pc:docMk/>
            <pc:sldMk cId="4266051971" sldId="326"/>
            <ac:spMk id="3" creationId="{BA3C74E8-CA01-0569-5B24-D3B3C30C707A}"/>
          </ac:spMkLst>
        </pc:spChg>
      </pc:sldChg>
      <pc:sldChg chg="modSp mod">
        <pc:chgData name="Zoë Tunstall" userId="e0a72786-713a-4df2-bb92-da82a6ab9fc3" providerId="ADAL" clId="{CBED88F9-31F8-4ADD-80C6-BDAF7D5C29C0}" dt="2024-07-03T14:22:50.712" v="816" actId="20577"/>
        <pc:sldMkLst>
          <pc:docMk/>
          <pc:sldMk cId="3731881333" sldId="327"/>
        </pc:sldMkLst>
        <pc:spChg chg="mod">
          <ac:chgData name="Zoë Tunstall" userId="e0a72786-713a-4df2-bb92-da82a6ab9fc3" providerId="ADAL" clId="{CBED88F9-31F8-4ADD-80C6-BDAF7D5C29C0}" dt="2024-07-03T14:22:50.712" v="816" actId="20577"/>
          <ac:spMkLst>
            <pc:docMk/>
            <pc:sldMk cId="3731881333" sldId="327"/>
            <ac:spMk id="3" creationId="{1C993C23-648D-8530-98AE-E271EDB609BA}"/>
          </ac:spMkLst>
        </pc:spChg>
      </pc:sldChg>
      <pc:sldChg chg="modSp add mod">
        <pc:chgData name="Zoë Tunstall" userId="e0a72786-713a-4df2-bb92-da82a6ab9fc3" providerId="ADAL" clId="{CBED88F9-31F8-4ADD-80C6-BDAF7D5C29C0}" dt="2024-07-03T14:26:11.561" v="893" actId="20577"/>
        <pc:sldMkLst>
          <pc:docMk/>
          <pc:sldMk cId="4274839467" sldId="330"/>
        </pc:sldMkLst>
        <pc:spChg chg="mod">
          <ac:chgData name="Zoë Tunstall" userId="e0a72786-713a-4df2-bb92-da82a6ab9fc3" providerId="ADAL" clId="{CBED88F9-31F8-4ADD-80C6-BDAF7D5C29C0}" dt="2024-07-03T14:26:11.561" v="893" actId="20577"/>
          <ac:spMkLst>
            <pc:docMk/>
            <pc:sldMk cId="4274839467" sldId="330"/>
            <ac:spMk id="2" creationId="{4993B56E-7DFA-4BB7-D424-D104CC227E68}"/>
          </ac:spMkLst>
        </pc:spChg>
      </pc:sldChg>
      <pc:sldChg chg="del">
        <pc:chgData name="Zoë Tunstall" userId="e0a72786-713a-4df2-bb92-da82a6ab9fc3" providerId="ADAL" clId="{CBED88F9-31F8-4ADD-80C6-BDAF7D5C29C0}" dt="2024-07-03T14:07:28.693" v="264" actId="47"/>
        <pc:sldMkLst>
          <pc:docMk/>
          <pc:sldMk cId="2128530679" sldId="338"/>
        </pc:sldMkLst>
      </pc:sldChg>
      <pc:sldChg chg="modSp new mod">
        <pc:chgData name="Zoë Tunstall" userId="e0a72786-713a-4df2-bb92-da82a6ab9fc3" providerId="ADAL" clId="{CBED88F9-31F8-4ADD-80C6-BDAF7D5C29C0}" dt="2024-07-03T14:05:32.644" v="11" actId="20577"/>
        <pc:sldMkLst>
          <pc:docMk/>
          <pc:sldMk cId="1490414028" sldId="339"/>
        </pc:sldMkLst>
        <pc:spChg chg="mod">
          <ac:chgData name="Zoë Tunstall" userId="e0a72786-713a-4df2-bb92-da82a6ab9fc3" providerId="ADAL" clId="{CBED88F9-31F8-4ADD-80C6-BDAF7D5C29C0}" dt="2024-07-03T14:05:32.644" v="11" actId="20577"/>
          <ac:spMkLst>
            <pc:docMk/>
            <pc:sldMk cId="1490414028" sldId="339"/>
            <ac:spMk id="2" creationId="{E4CE8D6E-60B3-90A3-D6B6-5B5C9CED066D}"/>
          </ac:spMkLst>
        </pc:spChg>
      </pc:sldChg>
      <pc:sldChg chg="modSp new mod">
        <pc:chgData name="Zoë Tunstall" userId="e0a72786-713a-4df2-bb92-da82a6ab9fc3" providerId="ADAL" clId="{CBED88F9-31F8-4ADD-80C6-BDAF7D5C29C0}" dt="2024-07-03T14:08:13.316" v="295" actId="20577"/>
        <pc:sldMkLst>
          <pc:docMk/>
          <pc:sldMk cId="2692937123" sldId="340"/>
        </pc:sldMkLst>
        <pc:spChg chg="mod">
          <ac:chgData name="Zoë Tunstall" userId="e0a72786-713a-4df2-bb92-da82a6ab9fc3" providerId="ADAL" clId="{CBED88F9-31F8-4ADD-80C6-BDAF7D5C29C0}" dt="2024-07-03T14:08:00.467" v="282" actId="20577"/>
          <ac:spMkLst>
            <pc:docMk/>
            <pc:sldMk cId="2692937123" sldId="340"/>
            <ac:spMk id="2" creationId="{27571507-9011-3CA8-5F6C-437E76A2B1D6}"/>
          </ac:spMkLst>
        </pc:spChg>
        <pc:spChg chg="mod">
          <ac:chgData name="Zoë Tunstall" userId="e0a72786-713a-4df2-bb92-da82a6ab9fc3" providerId="ADAL" clId="{CBED88F9-31F8-4ADD-80C6-BDAF7D5C29C0}" dt="2024-07-03T14:08:13.316" v="295" actId="20577"/>
          <ac:spMkLst>
            <pc:docMk/>
            <pc:sldMk cId="2692937123" sldId="340"/>
            <ac:spMk id="3" creationId="{46282899-B956-D381-9298-0EF0A9C1ADD8}"/>
          </ac:spMkLst>
        </pc:spChg>
      </pc:sldChg>
      <pc:sldChg chg="modSp new mod">
        <pc:chgData name="Zoë Tunstall" userId="e0a72786-713a-4df2-bb92-da82a6ab9fc3" providerId="ADAL" clId="{CBED88F9-31F8-4ADD-80C6-BDAF7D5C29C0}" dt="2024-07-03T14:09:13.607" v="302"/>
        <pc:sldMkLst>
          <pc:docMk/>
          <pc:sldMk cId="3581000504" sldId="341"/>
        </pc:sldMkLst>
        <pc:spChg chg="mod">
          <ac:chgData name="Zoë Tunstall" userId="e0a72786-713a-4df2-bb92-da82a6ab9fc3" providerId="ADAL" clId="{CBED88F9-31F8-4ADD-80C6-BDAF7D5C29C0}" dt="2024-07-03T14:08:48.118" v="298"/>
          <ac:spMkLst>
            <pc:docMk/>
            <pc:sldMk cId="3581000504" sldId="341"/>
            <ac:spMk id="2" creationId="{0DDD789A-698C-2360-51D5-DFE8240B3C3F}"/>
          </ac:spMkLst>
        </pc:spChg>
        <pc:spChg chg="mod">
          <ac:chgData name="Zoë Tunstall" userId="e0a72786-713a-4df2-bb92-da82a6ab9fc3" providerId="ADAL" clId="{CBED88F9-31F8-4ADD-80C6-BDAF7D5C29C0}" dt="2024-07-03T14:09:13.607" v="302"/>
          <ac:spMkLst>
            <pc:docMk/>
            <pc:sldMk cId="3581000504" sldId="341"/>
            <ac:spMk id="3" creationId="{109D5877-AF25-B6E7-EBF1-BEC83F400631}"/>
          </ac:spMkLst>
        </pc:spChg>
      </pc:sldChg>
      <pc:sldChg chg="modSp new mod">
        <pc:chgData name="Zoë Tunstall" userId="e0a72786-713a-4df2-bb92-da82a6ab9fc3" providerId="ADAL" clId="{CBED88F9-31F8-4ADD-80C6-BDAF7D5C29C0}" dt="2024-07-03T14:10:49.916" v="366" actId="20577"/>
        <pc:sldMkLst>
          <pc:docMk/>
          <pc:sldMk cId="2193485866" sldId="342"/>
        </pc:sldMkLst>
        <pc:spChg chg="mod">
          <ac:chgData name="Zoë Tunstall" userId="e0a72786-713a-4df2-bb92-da82a6ab9fc3" providerId="ADAL" clId="{CBED88F9-31F8-4ADD-80C6-BDAF7D5C29C0}" dt="2024-07-03T14:10:49.916" v="366" actId="20577"/>
          <ac:spMkLst>
            <pc:docMk/>
            <pc:sldMk cId="2193485866" sldId="342"/>
            <ac:spMk id="2" creationId="{0A31F59F-A4A5-B9C1-C13A-0A0660DD5334}"/>
          </ac:spMkLst>
        </pc:spChg>
      </pc:sldChg>
      <pc:sldChg chg="addSp delSp modSp add mod ord modAnim">
        <pc:chgData name="Zoë Tunstall" userId="e0a72786-713a-4df2-bb92-da82a6ab9fc3" providerId="ADAL" clId="{CBED88F9-31F8-4ADD-80C6-BDAF7D5C29C0}" dt="2024-07-15T12:52:29.257" v="996" actId="171"/>
        <pc:sldMkLst>
          <pc:docMk/>
          <pc:sldMk cId="1133373635" sldId="343"/>
        </pc:sldMkLst>
        <pc:spChg chg="del">
          <ac:chgData name="Zoë Tunstall" userId="e0a72786-713a-4df2-bb92-da82a6ab9fc3" providerId="ADAL" clId="{CBED88F9-31F8-4ADD-80C6-BDAF7D5C29C0}" dt="2024-07-15T12:52:14.073" v="994" actId="478"/>
          <ac:spMkLst>
            <pc:docMk/>
            <pc:sldMk cId="1133373635" sldId="343"/>
            <ac:spMk id="4" creationId="{2D119D28-44FA-827C-5362-C4007E90CAAD}"/>
          </ac:spMkLst>
        </pc:spChg>
        <pc:spChg chg="add del mod">
          <ac:chgData name="Zoë Tunstall" userId="e0a72786-713a-4df2-bb92-da82a6ab9fc3" providerId="ADAL" clId="{CBED88F9-31F8-4ADD-80C6-BDAF7D5C29C0}" dt="2024-07-15T12:52:12.586" v="993" actId="478"/>
          <ac:spMkLst>
            <pc:docMk/>
            <pc:sldMk cId="1133373635" sldId="343"/>
            <ac:spMk id="5" creationId="{E79E9213-6175-6109-A7F3-CBE9CA4AF156}"/>
          </ac:spMkLst>
        </pc:spChg>
        <pc:spChg chg="del">
          <ac:chgData name="Zoë Tunstall" userId="e0a72786-713a-4df2-bb92-da82a6ab9fc3" providerId="ADAL" clId="{CBED88F9-31F8-4ADD-80C6-BDAF7D5C29C0}" dt="2024-07-15T12:52:09.989" v="991" actId="478"/>
          <ac:spMkLst>
            <pc:docMk/>
            <pc:sldMk cId="1133373635" sldId="343"/>
            <ac:spMk id="6" creationId="{DCA0286B-B07C-EDEA-D718-C6E6A1E266DB}"/>
          </ac:spMkLst>
        </pc:spChg>
        <pc:picChg chg="add mod ord">
          <ac:chgData name="Zoë Tunstall" userId="e0a72786-713a-4df2-bb92-da82a6ab9fc3" providerId="ADAL" clId="{CBED88F9-31F8-4ADD-80C6-BDAF7D5C29C0}" dt="2024-07-15T12:52:29.257" v="996" actId="171"/>
          <ac:picMkLst>
            <pc:docMk/>
            <pc:sldMk cId="1133373635" sldId="343"/>
            <ac:picMk id="7" creationId="{11A23B72-6DCB-8D92-D0CE-5AF5A79FCB5E}"/>
          </ac:picMkLst>
        </pc:picChg>
        <pc:picChg chg="del">
          <ac:chgData name="Zoë Tunstall" userId="e0a72786-713a-4df2-bb92-da82a6ab9fc3" providerId="ADAL" clId="{CBED88F9-31F8-4ADD-80C6-BDAF7D5C29C0}" dt="2024-07-15T12:52:10.747" v="992" actId="478"/>
          <ac:picMkLst>
            <pc:docMk/>
            <pc:sldMk cId="1133373635" sldId="343"/>
            <ac:picMk id="8" creationId="{A1690265-2592-A02A-677F-A43DD6BF1C45}"/>
          </ac:picMkLst>
        </pc:picChg>
      </pc:sldChg>
      <pc:sldChg chg="modSp add mod">
        <pc:chgData name="Zoë Tunstall" userId="e0a72786-713a-4df2-bb92-da82a6ab9fc3" providerId="ADAL" clId="{CBED88F9-31F8-4ADD-80C6-BDAF7D5C29C0}" dt="2024-07-03T14:22:18.293" v="794" actId="27636"/>
        <pc:sldMkLst>
          <pc:docMk/>
          <pc:sldMk cId="2227929043" sldId="344"/>
        </pc:sldMkLst>
        <pc:spChg chg="mod">
          <ac:chgData name="Zoë Tunstall" userId="e0a72786-713a-4df2-bb92-da82a6ab9fc3" providerId="ADAL" clId="{CBED88F9-31F8-4ADD-80C6-BDAF7D5C29C0}" dt="2024-07-03T14:22:18.293" v="794" actId="27636"/>
          <ac:spMkLst>
            <pc:docMk/>
            <pc:sldMk cId="2227929043" sldId="344"/>
            <ac:spMk id="2" creationId="{9291E0A8-A290-971F-3343-3213BBBEF0B5}"/>
          </ac:spMkLst>
        </pc:spChg>
        <pc:spChg chg="mod">
          <ac:chgData name="Zoë Tunstall" userId="e0a72786-713a-4df2-bb92-da82a6ab9fc3" providerId="ADAL" clId="{CBED88F9-31F8-4ADD-80C6-BDAF7D5C29C0}" dt="2024-07-03T14:20:33.946" v="382" actId="20577"/>
          <ac:spMkLst>
            <pc:docMk/>
            <pc:sldMk cId="2227929043" sldId="344"/>
            <ac:spMk id="3" creationId="{E28F834B-7B1C-8CEA-F5F9-80AABC3B1490}"/>
          </ac:spMkLst>
        </pc:spChg>
      </pc:sldChg>
      <pc:sldChg chg="modSp add mod">
        <pc:chgData name="Zoë Tunstall" userId="e0a72786-713a-4df2-bb92-da82a6ab9fc3" providerId="ADAL" clId="{CBED88F9-31F8-4ADD-80C6-BDAF7D5C29C0}" dt="2024-07-03T14:24:14.970" v="854" actId="20577"/>
        <pc:sldMkLst>
          <pc:docMk/>
          <pc:sldMk cId="3394106914" sldId="345"/>
        </pc:sldMkLst>
        <pc:spChg chg="mod">
          <ac:chgData name="Zoë Tunstall" userId="e0a72786-713a-4df2-bb92-da82a6ab9fc3" providerId="ADAL" clId="{CBED88F9-31F8-4ADD-80C6-BDAF7D5C29C0}" dt="2024-07-03T14:24:14.970" v="854" actId="20577"/>
          <ac:spMkLst>
            <pc:docMk/>
            <pc:sldMk cId="3394106914" sldId="345"/>
            <ac:spMk id="3" creationId="{7188050C-E99A-0CD4-C280-8AFCC1CE7689}"/>
          </ac:spMkLst>
        </pc:spChg>
      </pc:sldChg>
      <pc:sldChg chg="add del">
        <pc:chgData name="Zoë Tunstall" userId="e0a72786-713a-4df2-bb92-da82a6ab9fc3" providerId="ADAL" clId="{CBED88F9-31F8-4ADD-80C6-BDAF7D5C29C0}" dt="2024-07-03T14:26:03.004" v="884" actId="47"/>
        <pc:sldMkLst>
          <pc:docMk/>
          <pc:sldMk cId="2034224362" sldId="346"/>
        </pc:sldMkLst>
      </pc:sldChg>
      <pc:sldChg chg="modSp add mod">
        <pc:chgData name="Zoë Tunstall" userId="e0a72786-713a-4df2-bb92-da82a6ab9fc3" providerId="ADAL" clId="{CBED88F9-31F8-4ADD-80C6-BDAF7D5C29C0}" dt="2024-07-03T14:29:02.586" v="912" actId="20577"/>
        <pc:sldMkLst>
          <pc:docMk/>
          <pc:sldMk cId="3892688508" sldId="346"/>
        </pc:sldMkLst>
        <pc:spChg chg="mod">
          <ac:chgData name="Zoë Tunstall" userId="e0a72786-713a-4df2-bb92-da82a6ab9fc3" providerId="ADAL" clId="{CBED88F9-31F8-4ADD-80C6-BDAF7D5C29C0}" dt="2024-07-03T14:29:02.586" v="912" actId="20577"/>
          <ac:spMkLst>
            <pc:docMk/>
            <pc:sldMk cId="3892688508" sldId="346"/>
            <ac:spMk id="2" creationId="{4993B56E-7DFA-4BB7-D424-D104CC227E68}"/>
          </ac:spMkLst>
        </pc:spChg>
      </pc:sldChg>
      <pc:sldChg chg="modSp add mod">
        <pc:chgData name="Zoë Tunstall" userId="e0a72786-713a-4df2-bb92-da82a6ab9fc3" providerId="ADAL" clId="{CBED88F9-31F8-4ADD-80C6-BDAF7D5C29C0}" dt="2024-07-03T14:29:45.514" v="926" actId="20577"/>
        <pc:sldMkLst>
          <pc:docMk/>
          <pc:sldMk cId="1950953129" sldId="347"/>
        </pc:sldMkLst>
        <pc:spChg chg="mod">
          <ac:chgData name="Zoë Tunstall" userId="e0a72786-713a-4df2-bb92-da82a6ab9fc3" providerId="ADAL" clId="{CBED88F9-31F8-4ADD-80C6-BDAF7D5C29C0}" dt="2024-07-03T14:29:45.514" v="926" actId="20577"/>
          <ac:spMkLst>
            <pc:docMk/>
            <pc:sldMk cId="1950953129" sldId="347"/>
            <ac:spMk id="2" creationId="{4993B56E-7DFA-4BB7-D424-D104CC227E68}"/>
          </ac:spMkLst>
        </pc:spChg>
      </pc:sldChg>
      <pc:sldChg chg="add del">
        <pc:chgData name="Zoë Tunstall" userId="e0a72786-713a-4df2-bb92-da82a6ab9fc3" providerId="ADAL" clId="{CBED88F9-31F8-4ADD-80C6-BDAF7D5C29C0}" dt="2024-07-03T14:26:03.727" v="885" actId="47"/>
        <pc:sldMkLst>
          <pc:docMk/>
          <pc:sldMk cId="3381286651" sldId="347"/>
        </pc:sldMkLst>
      </pc:sldChg>
      <pc:sldChg chg="modSp add mod">
        <pc:chgData name="Zoë Tunstall" userId="e0a72786-713a-4df2-bb92-da82a6ab9fc3" providerId="ADAL" clId="{CBED88F9-31F8-4ADD-80C6-BDAF7D5C29C0}" dt="2024-07-03T14:27:21.072" v="904"/>
        <pc:sldMkLst>
          <pc:docMk/>
          <pc:sldMk cId="476172126" sldId="348"/>
        </pc:sldMkLst>
        <pc:spChg chg="mod">
          <ac:chgData name="Zoë Tunstall" userId="e0a72786-713a-4df2-bb92-da82a6ab9fc3" providerId="ADAL" clId="{CBED88F9-31F8-4ADD-80C6-BDAF7D5C29C0}" dt="2024-07-03T14:27:21.072" v="904"/>
          <ac:spMkLst>
            <pc:docMk/>
            <pc:sldMk cId="476172126" sldId="348"/>
            <ac:spMk id="2" creationId="{4993B56E-7DFA-4BB7-D424-D104CC227E68}"/>
          </ac:spMkLst>
        </pc:spChg>
      </pc:sldChg>
      <pc:sldChg chg="add del">
        <pc:chgData name="Zoë Tunstall" userId="e0a72786-713a-4df2-bb92-da82a6ab9fc3" providerId="ADAL" clId="{CBED88F9-31F8-4ADD-80C6-BDAF7D5C29C0}" dt="2024-07-03T14:26:03.916" v="886" actId="47"/>
        <pc:sldMkLst>
          <pc:docMk/>
          <pc:sldMk cId="1005219376" sldId="348"/>
        </pc:sldMkLst>
      </pc:sldChg>
      <pc:sldChg chg="modSp add mod">
        <pc:chgData name="Zoë Tunstall" userId="e0a72786-713a-4df2-bb92-da82a6ab9fc3" providerId="ADAL" clId="{CBED88F9-31F8-4ADD-80C6-BDAF7D5C29C0}" dt="2024-07-03T14:29:18.801" v="915" actId="1076"/>
        <pc:sldMkLst>
          <pc:docMk/>
          <pc:sldMk cId="1219275297" sldId="349"/>
        </pc:sldMkLst>
        <pc:spChg chg="mod">
          <ac:chgData name="Zoë Tunstall" userId="e0a72786-713a-4df2-bb92-da82a6ab9fc3" providerId="ADAL" clId="{CBED88F9-31F8-4ADD-80C6-BDAF7D5C29C0}" dt="2024-07-03T14:29:18.801" v="915" actId="1076"/>
          <ac:spMkLst>
            <pc:docMk/>
            <pc:sldMk cId="1219275297" sldId="349"/>
            <ac:spMk id="2" creationId="{4993B56E-7DFA-4BB7-D424-D104CC227E68}"/>
          </ac:spMkLst>
        </pc:spChg>
      </pc:sldChg>
      <pc:sldChg chg="add del">
        <pc:chgData name="Zoë Tunstall" userId="e0a72786-713a-4df2-bb92-da82a6ab9fc3" providerId="ADAL" clId="{CBED88F9-31F8-4ADD-80C6-BDAF7D5C29C0}" dt="2024-07-03T14:26:04.093" v="887" actId="47"/>
        <pc:sldMkLst>
          <pc:docMk/>
          <pc:sldMk cId="4234040093" sldId="349"/>
        </pc:sldMkLst>
      </pc:sldChg>
      <pc:sldChg chg="add del">
        <pc:chgData name="Zoë Tunstall" userId="e0a72786-713a-4df2-bb92-da82a6ab9fc3" providerId="ADAL" clId="{CBED88F9-31F8-4ADD-80C6-BDAF7D5C29C0}" dt="2024-07-03T14:26:04.287" v="888" actId="47"/>
        <pc:sldMkLst>
          <pc:docMk/>
          <pc:sldMk cId="1139966598" sldId="350"/>
        </pc:sldMkLst>
      </pc:sldChg>
      <pc:sldChg chg="modSp add mod">
        <pc:chgData name="Zoë Tunstall" userId="e0a72786-713a-4df2-bb92-da82a6ab9fc3" providerId="ADAL" clId="{CBED88F9-31F8-4ADD-80C6-BDAF7D5C29C0}" dt="2024-07-03T14:27:38.777" v="906"/>
        <pc:sldMkLst>
          <pc:docMk/>
          <pc:sldMk cId="1718232752" sldId="350"/>
        </pc:sldMkLst>
        <pc:spChg chg="mod">
          <ac:chgData name="Zoë Tunstall" userId="e0a72786-713a-4df2-bb92-da82a6ab9fc3" providerId="ADAL" clId="{CBED88F9-31F8-4ADD-80C6-BDAF7D5C29C0}" dt="2024-07-03T14:27:38.777" v="906"/>
          <ac:spMkLst>
            <pc:docMk/>
            <pc:sldMk cId="1718232752" sldId="350"/>
            <ac:spMk id="2" creationId="{4993B56E-7DFA-4BB7-D424-D104CC227E68}"/>
          </ac:spMkLst>
        </pc:spChg>
      </pc:sldChg>
      <pc:sldChg chg="modSp add mod">
        <pc:chgData name="Zoë Tunstall" userId="e0a72786-713a-4df2-bb92-da82a6ab9fc3" providerId="ADAL" clId="{CBED88F9-31F8-4ADD-80C6-BDAF7D5C29C0}" dt="2024-07-03T14:27:45.953" v="907"/>
        <pc:sldMkLst>
          <pc:docMk/>
          <pc:sldMk cId="3081678637" sldId="351"/>
        </pc:sldMkLst>
        <pc:spChg chg="mod">
          <ac:chgData name="Zoë Tunstall" userId="e0a72786-713a-4df2-bb92-da82a6ab9fc3" providerId="ADAL" clId="{CBED88F9-31F8-4ADD-80C6-BDAF7D5C29C0}" dt="2024-07-03T14:27:45.953" v="907"/>
          <ac:spMkLst>
            <pc:docMk/>
            <pc:sldMk cId="3081678637" sldId="351"/>
            <ac:spMk id="2" creationId="{4993B56E-7DFA-4BB7-D424-D104CC227E68}"/>
          </ac:spMkLst>
        </pc:spChg>
      </pc:sldChg>
      <pc:sldChg chg="add del">
        <pc:chgData name="Zoë Tunstall" userId="e0a72786-713a-4df2-bb92-da82a6ab9fc3" providerId="ADAL" clId="{CBED88F9-31F8-4ADD-80C6-BDAF7D5C29C0}" dt="2024-07-03T14:26:04.875" v="889" actId="47"/>
        <pc:sldMkLst>
          <pc:docMk/>
          <pc:sldMk cId="3729874815" sldId="351"/>
        </pc:sldMkLst>
      </pc:sldChg>
      <pc:sldChg chg="add del">
        <pc:chgData name="Zoë Tunstall" userId="e0a72786-713a-4df2-bb92-da82a6ab9fc3" providerId="ADAL" clId="{CBED88F9-31F8-4ADD-80C6-BDAF7D5C29C0}" dt="2024-07-03T14:26:05.211" v="890" actId="47"/>
        <pc:sldMkLst>
          <pc:docMk/>
          <pc:sldMk cId="528396827" sldId="352"/>
        </pc:sldMkLst>
      </pc:sldChg>
      <pc:sldChg chg="modSp add mod">
        <pc:chgData name="Zoë Tunstall" userId="e0a72786-713a-4df2-bb92-da82a6ab9fc3" providerId="ADAL" clId="{CBED88F9-31F8-4ADD-80C6-BDAF7D5C29C0}" dt="2024-07-03T14:30:06.049" v="930" actId="1076"/>
        <pc:sldMkLst>
          <pc:docMk/>
          <pc:sldMk cId="3798866043" sldId="352"/>
        </pc:sldMkLst>
        <pc:spChg chg="mod">
          <ac:chgData name="Zoë Tunstall" userId="e0a72786-713a-4df2-bb92-da82a6ab9fc3" providerId="ADAL" clId="{CBED88F9-31F8-4ADD-80C6-BDAF7D5C29C0}" dt="2024-07-03T14:30:06.049" v="930" actId="1076"/>
          <ac:spMkLst>
            <pc:docMk/>
            <pc:sldMk cId="3798866043" sldId="352"/>
            <ac:spMk id="2" creationId="{4993B56E-7DFA-4BB7-D424-D104CC227E68}"/>
          </ac:spMkLst>
        </pc:spChg>
      </pc:sldChg>
      <pc:sldChg chg="modSp add mod">
        <pc:chgData name="Zoë Tunstall" userId="e0a72786-713a-4df2-bb92-da82a6ab9fc3" providerId="ADAL" clId="{CBED88F9-31F8-4ADD-80C6-BDAF7D5C29C0}" dt="2024-07-03T14:30:14.769" v="932" actId="1076"/>
        <pc:sldMkLst>
          <pc:docMk/>
          <pc:sldMk cId="328360286" sldId="353"/>
        </pc:sldMkLst>
        <pc:spChg chg="mod">
          <ac:chgData name="Zoë Tunstall" userId="e0a72786-713a-4df2-bb92-da82a6ab9fc3" providerId="ADAL" clId="{CBED88F9-31F8-4ADD-80C6-BDAF7D5C29C0}" dt="2024-07-03T14:30:14.769" v="932" actId="1076"/>
          <ac:spMkLst>
            <pc:docMk/>
            <pc:sldMk cId="328360286" sldId="353"/>
            <ac:spMk id="2" creationId="{4993B56E-7DFA-4BB7-D424-D104CC227E68}"/>
          </ac:spMkLst>
        </pc:spChg>
      </pc:sldChg>
      <pc:sldChg chg="add del">
        <pc:chgData name="Zoë Tunstall" userId="e0a72786-713a-4df2-bb92-da82a6ab9fc3" providerId="ADAL" clId="{CBED88F9-31F8-4ADD-80C6-BDAF7D5C29C0}" dt="2024-07-03T14:26:06.075" v="891" actId="47"/>
        <pc:sldMkLst>
          <pc:docMk/>
          <pc:sldMk cId="3721077873" sldId="353"/>
        </pc:sldMkLst>
      </pc:sldChg>
    </pc:docChg>
  </pc:docChgLst>
  <pc:docChgLst>
    <pc:chgData name="Zoë Tunstall" userId="e0a72786-713a-4df2-bb92-da82a6ab9fc3" providerId="ADAL" clId="{8EBBD768-93C1-40B6-B0C0-D00877DDF0A2}"/>
    <pc:docChg chg="custSel addSld delSld modSld">
      <pc:chgData name="Zoë Tunstall" userId="e0a72786-713a-4df2-bb92-da82a6ab9fc3" providerId="ADAL" clId="{8EBBD768-93C1-40B6-B0C0-D00877DDF0A2}" dt="2024-07-03T13:20:47.017" v="169"/>
      <pc:docMkLst>
        <pc:docMk/>
      </pc:docMkLst>
      <pc:sldChg chg="del">
        <pc:chgData name="Zoë Tunstall" userId="e0a72786-713a-4df2-bb92-da82a6ab9fc3" providerId="ADAL" clId="{8EBBD768-93C1-40B6-B0C0-D00877DDF0A2}" dt="2024-07-03T13:19:24.615" v="149" actId="47"/>
        <pc:sldMkLst>
          <pc:docMk/>
          <pc:sldMk cId="1552307167" sldId="286"/>
        </pc:sldMkLst>
      </pc:sldChg>
      <pc:sldChg chg="mod modClrScheme chgLayout">
        <pc:chgData name="Zoë Tunstall" userId="e0a72786-713a-4df2-bb92-da82a6ab9fc3" providerId="ADAL" clId="{8EBBD768-93C1-40B6-B0C0-D00877DDF0A2}" dt="2024-07-03T13:14:50.098" v="0" actId="700"/>
        <pc:sldMkLst>
          <pc:docMk/>
          <pc:sldMk cId="3280144497" sldId="287"/>
        </pc:sldMkLst>
      </pc:sldChg>
      <pc:sldChg chg="modSp mod">
        <pc:chgData name="Zoë Tunstall" userId="e0a72786-713a-4df2-bb92-da82a6ab9fc3" providerId="ADAL" clId="{8EBBD768-93C1-40B6-B0C0-D00877DDF0A2}" dt="2024-07-03T13:18:16.427" v="103"/>
        <pc:sldMkLst>
          <pc:docMk/>
          <pc:sldMk cId="3471388258" sldId="290"/>
        </pc:sldMkLst>
        <pc:spChg chg="mod">
          <ac:chgData name="Zoë Tunstall" userId="e0a72786-713a-4df2-bb92-da82a6ab9fc3" providerId="ADAL" clId="{8EBBD768-93C1-40B6-B0C0-D00877DDF0A2}" dt="2024-07-03T13:18:05.691" v="102" actId="20577"/>
          <ac:spMkLst>
            <pc:docMk/>
            <pc:sldMk cId="3471388258" sldId="290"/>
            <ac:spMk id="2" creationId="{62522903-E7AC-BFF8-23C9-97B0975FD2F2}"/>
          </ac:spMkLst>
        </pc:spChg>
        <pc:spChg chg="mod">
          <ac:chgData name="Zoë Tunstall" userId="e0a72786-713a-4df2-bb92-da82a6ab9fc3" providerId="ADAL" clId="{8EBBD768-93C1-40B6-B0C0-D00877DDF0A2}" dt="2024-07-03T13:18:16.427" v="103"/>
          <ac:spMkLst>
            <pc:docMk/>
            <pc:sldMk cId="3471388258" sldId="290"/>
            <ac:spMk id="3" creationId="{4E5E1032-3CCF-8B43-0874-519F1FA1065A}"/>
          </ac:spMkLst>
        </pc:spChg>
      </pc:sldChg>
      <pc:sldChg chg="del">
        <pc:chgData name="Zoë Tunstall" userId="e0a72786-713a-4df2-bb92-da82a6ab9fc3" providerId="ADAL" clId="{8EBBD768-93C1-40B6-B0C0-D00877DDF0A2}" dt="2024-07-03T13:19:08.479" v="136" actId="47"/>
        <pc:sldMkLst>
          <pc:docMk/>
          <pc:sldMk cId="4164364817" sldId="293"/>
        </pc:sldMkLst>
      </pc:sldChg>
      <pc:sldChg chg="del">
        <pc:chgData name="Zoë Tunstall" userId="e0a72786-713a-4df2-bb92-da82a6ab9fc3" providerId="ADAL" clId="{8EBBD768-93C1-40B6-B0C0-D00877DDF0A2}" dt="2024-07-03T13:19:41.117" v="165" actId="47"/>
        <pc:sldMkLst>
          <pc:docMk/>
          <pc:sldMk cId="542644667" sldId="294"/>
        </pc:sldMkLst>
      </pc:sldChg>
      <pc:sldChg chg="modSp mod">
        <pc:chgData name="Zoë Tunstall" userId="e0a72786-713a-4df2-bb92-da82a6ab9fc3" providerId="ADAL" clId="{8EBBD768-93C1-40B6-B0C0-D00877DDF0A2}" dt="2024-07-03T13:20:23.554" v="167"/>
        <pc:sldMkLst>
          <pc:docMk/>
          <pc:sldMk cId="1657857103" sldId="297"/>
        </pc:sldMkLst>
        <pc:spChg chg="mod">
          <ac:chgData name="Zoë Tunstall" userId="e0a72786-713a-4df2-bb92-da82a6ab9fc3" providerId="ADAL" clId="{8EBBD768-93C1-40B6-B0C0-D00877DDF0A2}" dt="2024-07-03T13:20:23.554" v="167"/>
          <ac:spMkLst>
            <pc:docMk/>
            <pc:sldMk cId="1657857103" sldId="297"/>
            <ac:spMk id="3" creationId="{9350955A-1109-95C5-6E21-A7179C18867B}"/>
          </ac:spMkLst>
        </pc:spChg>
      </pc:sldChg>
      <pc:sldChg chg="modSp mod">
        <pc:chgData name="Zoë Tunstall" userId="e0a72786-713a-4df2-bb92-da82a6ab9fc3" providerId="ADAL" clId="{8EBBD768-93C1-40B6-B0C0-D00877DDF0A2}" dt="2024-07-03T13:18:36.497" v="106" actId="14100"/>
        <pc:sldMkLst>
          <pc:docMk/>
          <pc:sldMk cId="7859673" sldId="300"/>
        </pc:sldMkLst>
        <pc:spChg chg="mod">
          <ac:chgData name="Zoë Tunstall" userId="e0a72786-713a-4df2-bb92-da82a6ab9fc3" providerId="ADAL" clId="{8EBBD768-93C1-40B6-B0C0-D00877DDF0A2}" dt="2024-07-03T13:18:36.497" v="106" actId="14100"/>
          <ac:spMkLst>
            <pc:docMk/>
            <pc:sldMk cId="7859673" sldId="300"/>
            <ac:spMk id="5" creationId="{53306A1F-7012-C44C-79FE-FAE99F53DF68}"/>
          </ac:spMkLst>
        </pc:spChg>
      </pc:sldChg>
      <pc:sldChg chg="modSp mod">
        <pc:chgData name="Zoë Tunstall" userId="e0a72786-713a-4df2-bb92-da82a6ab9fc3" providerId="ADAL" clId="{8EBBD768-93C1-40B6-B0C0-D00877DDF0A2}" dt="2024-07-03T13:18:52.505" v="127" actId="20577"/>
        <pc:sldMkLst>
          <pc:docMk/>
          <pc:sldMk cId="2500085322" sldId="305"/>
        </pc:sldMkLst>
        <pc:spChg chg="mod">
          <ac:chgData name="Zoë Tunstall" userId="e0a72786-713a-4df2-bb92-da82a6ab9fc3" providerId="ADAL" clId="{8EBBD768-93C1-40B6-B0C0-D00877DDF0A2}" dt="2024-07-03T13:18:52.505" v="127" actId="20577"/>
          <ac:spMkLst>
            <pc:docMk/>
            <pc:sldMk cId="2500085322" sldId="305"/>
            <ac:spMk id="3" creationId="{1C993C23-648D-8530-98AE-E271EDB609BA}"/>
          </ac:spMkLst>
        </pc:spChg>
      </pc:sldChg>
      <pc:sldChg chg="modSp mod">
        <pc:chgData name="Zoë Tunstall" userId="e0a72786-713a-4df2-bb92-da82a6ab9fc3" providerId="ADAL" clId="{8EBBD768-93C1-40B6-B0C0-D00877DDF0A2}" dt="2024-07-03T13:15:20.953" v="17" actId="20577"/>
        <pc:sldMkLst>
          <pc:docMk/>
          <pc:sldMk cId="743986829" sldId="306"/>
        </pc:sldMkLst>
        <pc:spChg chg="mod">
          <ac:chgData name="Zoë Tunstall" userId="e0a72786-713a-4df2-bb92-da82a6ab9fc3" providerId="ADAL" clId="{8EBBD768-93C1-40B6-B0C0-D00877DDF0A2}" dt="2024-07-03T13:15:20.953" v="17" actId="20577"/>
          <ac:spMkLst>
            <pc:docMk/>
            <pc:sldMk cId="743986829" sldId="306"/>
            <ac:spMk id="2" creationId="{78C8C3DE-2CC6-93EC-C044-C87BCE6BD60F}"/>
          </ac:spMkLst>
        </pc:spChg>
      </pc:sldChg>
      <pc:sldChg chg="del">
        <pc:chgData name="Zoë Tunstall" userId="e0a72786-713a-4df2-bb92-da82a6ab9fc3" providerId="ADAL" clId="{8EBBD768-93C1-40B6-B0C0-D00877DDF0A2}" dt="2024-07-03T13:16:37.287" v="73" actId="2696"/>
        <pc:sldMkLst>
          <pc:docMk/>
          <pc:sldMk cId="1041060806" sldId="308"/>
        </pc:sldMkLst>
      </pc:sldChg>
      <pc:sldChg chg="del">
        <pc:chgData name="Zoë Tunstall" userId="e0a72786-713a-4df2-bb92-da82a6ab9fc3" providerId="ADAL" clId="{8EBBD768-93C1-40B6-B0C0-D00877DDF0A2}" dt="2024-07-03T13:16:38.896" v="74" actId="2696"/>
        <pc:sldMkLst>
          <pc:docMk/>
          <pc:sldMk cId="3005690159" sldId="309"/>
        </pc:sldMkLst>
      </pc:sldChg>
      <pc:sldChg chg="delSp modSp del mod modClrScheme chgLayout">
        <pc:chgData name="Zoë Tunstall" userId="e0a72786-713a-4df2-bb92-da82a6ab9fc3" providerId="ADAL" clId="{8EBBD768-93C1-40B6-B0C0-D00877DDF0A2}" dt="2024-07-03T13:16:31.186" v="72" actId="2696"/>
        <pc:sldMkLst>
          <pc:docMk/>
          <pc:sldMk cId="1592819066" sldId="310"/>
        </pc:sldMkLst>
        <pc:spChg chg="mod ord">
          <ac:chgData name="Zoë Tunstall" userId="e0a72786-713a-4df2-bb92-da82a6ab9fc3" providerId="ADAL" clId="{8EBBD768-93C1-40B6-B0C0-D00877DDF0A2}" dt="2024-07-03T13:15:51.673" v="44" actId="20577"/>
          <ac:spMkLst>
            <pc:docMk/>
            <pc:sldMk cId="1592819066" sldId="310"/>
            <ac:spMk id="2" creationId="{F36B62A6-FB2D-4A0F-7056-0E1FA4F45628}"/>
          </ac:spMkLst>
        </pc:spChg>
        <pc:spChg chg="mod ord">
          <ac:chgData name="Zoë Tunstall" userId="e0a72786-713a-4df2-bb92-da82a6ab9fc3" providerId="ADAL" clId="{8EBBD768-93C1-40B6-B0C0-D00877DDF0A2}" dt="2024-07-03T13:16:07.305" v="58" actId="20577"/>
          <ac:spMkLst>
            <pc:docMk/>
            <pc:sldMk cId="1592819066" sldId="310"/>
            <ac:spMk id="3" creationId="{D1993636-4BED-B0AE-AA3F-6231E39DC42A}"/>
          </ac:spMkLst>
        </pc:spChg>
        <pc:spChg chg="del">
          <ac:chgData name="Zoë Tunstall" userId="e0a72786-713a-4df2-bb92-da82a6ab9fc3" providerId="ADAL" clId="{8EBBD768-93C1-40B6-B0C0-D00877DDF0A2}" dt="2024-07-03T13:15:53.415" v="45" actId="478"/>
          <ac:spMkLst>
            <pc:docMk/>
            <pc:sldMk cId="1592819066" sldId="310"/>
            <ac:spMk id="4" creationId="{F2A790D2-1BF4-7C40-A22C-36BC36F0EDA9}"/>
          </ac:spMkLst>
        </pc:spChg>
      </pc:sldChg>
      <pc:sldChg chg="modSp mod">
        <pc:chgData name="Zoë Tunstall" userId="e0a72786-713a-4df2-bb92-da82a6ab9fc3" providerId="ADAL" clId="{8EBBD768-93C1-40B6-B0C0-D00877DDF0A2}" dt="2024-07-03T13:17:12.529" v="80" actId="14100"/>
        <pc:sldMkLst>
          <pc:docMk/>
          <pc:sldMk cId="2783021715" sldId="311"/>
        </pc:sldMkLst>
        <pc:spChg chg="mod">
          <ac:chgData name="Zoë Tunstall" userId="e0a72786-713a-4df2-bb92-da82a6ab9fc3" providerId="ADAL" clId="{8EBBD768-93C1-40B6-B0C0-D00877DDF0A2}" dt="2024-07-03T13:17:12.529" v="80" actId="14100"/>
          <ac:spMkLst>
            <pc:docMk/>
            <pc:sldMk cId="2783021715" sldId="311"/>
            <ac:spMk id="2" creationId="{9C867949-CC6A-C07B-C25D-743AAA34A51C}"/>
          </ac:spMkLst>
        </pc:spChg>
      </pc:sldChg>
      <pc:sldChg chg="modSp mod">
        <pc:chgData name="Zoë Tunstall" userId="e0a72786-713a-4df2-bb92-da82a6ab9fc3" providerId="ADAL" clId="{8EBBD768-93C1-40B6-B0C0-D00877DDF0A2}" dt="2024-07-03T13:17:41.355" v="89" actId="20577"/>
        <pc:sldMkLst>
          <pc:docMk/>
          <pc:sldMk cId="690685337" sldId="312"/>
        </pc:sldMkLst>
        <pc:spChg chg="mod">
          <ac:chgData name="Zoë Tunstall" userId="e0a72786-713a-4df2-bb92-da82a6ab9fc3" providerId="ADAL" clId="{8EBBD768-93C1-40B6-B0C0-D00877DDF0A2}" dt="2024-07-03T13:17:41.355" v="89" actId="20577"/>
          <ac:spMkLst>
            <pc:docMk/>
            <pc:sldMk cId="690685337" sldId="312"/>
            <ac:spMk id="2" creationId="{9C867949-CC6A-C07B-C25D-743AAA34A51C}"/>
          </ac:spMkLst>
        </pc:spChg>
      </pc:sldChg>
      <pc:sldChg chg="del">
        <pc:chgData name="Zoë Tunstall" userId="e0a72786-713a-4df2-bb92-da82a6ab9fc3" providerId="ADAL" clId="{8EBBD768-93C1-40B6-B0C0-D00877DDF0A2}" dt="2024-07-03T13:19:00.907" v="128" actId="47"/>
        <pc:sldMkLst>
          <pc:docMk/>
          <pc:sldMk cId="1258892054" sldId="314"/>
        </pc:sldMkLst>
      </pc:sldChg>
      <pc:sldChg chg="del">
        <pc:chgData name="Zoë Tunstall" userId="e0a72786-713a-4df2-bb92-da82a6ab9fc3" providerId="ADAL" clId="{8EBBD768-93C1-40B6-B0C0-D00877DDF0A2}" dt="2024-07-03T13:19:01.456" v="129" actId="47"/>
        <pc:sldMkLst>
          <pc:docMk/>
          <pc:sldMk cId="2291038191" sldId="315"/>
        </pc:sldMkLst>
      </pc:sldChg>
      <pc:sldChg chg="del">
        <pc:chgData name="Zoë Tunstall" userId="e0a72786-713a-4df2-bb92-da82a6ab9fc3" providerId="ADAL" clId="{8EBBD768-93C1-40B6-B0C0-D00877DDF0A2}" dt="2024-07-03T13:19:01.866" v="130" actId="47"/>
        <pc:sldMkLst>
          <pc:docMk/>
          <pc:sldMk cId="2309919005" sldId="316"/>
        </pc:sldMkLst>
      </pc:sldChg>
      <pc:sldChg chg="del">
        <pc:chgData name="Zoë Tunstall" userId="e0a72786-713a-4df2-bb92-da82a6ab9fc3" providerId="ADAL" clId="{8EBBD768-93C1-40B6-B0C0-D00877DDF0A2}" dt="2024-07-03T13:19:02.103" v="131" actId="47"/>
        <pc:sldMkLst>
          <pc:docMk/>
          <pc:sldMk cId="697253628" sldId="317"/>
        </pc:sldMkLst>
      </pc:sldChg>
      <pc:sldChg chg="del">
        <pc:chgData name="Zoë Tunstall" userId="e0a72786-713a-4df2-bb92-da82a6ab9fc3" providerId="ADAL" clId="{8EBBD768-93C1-40B6-B0C0-D00877DDF0A2}" dt="2024-07-03T13:19:02.352" v="132" actId="47"/>
        <pc:sldMkLst>
          <pc:docMk/>
          <pc:sldMk cId="3089342161" sldId="318"/>
        </pc:sldMkLst>
      </pc:sldChg>
      <pc:sldChg chg="del">
        <pc:chgData name="Zoë Tunstall" userId="e0a72786-713a-4df2-bb92-da82a6ab9fc3" providerId="ADAL" clId="{8EBBD768-93C1-40B6-B0C0-D00877DDF0A2}" dt="2024-07-03T13:19:02.529" v="133" actId="47"/>
        <pc:sldMkLst>
          <pc:docMk/>
          <pc:sldMk cId="446810969" sldId="319"/>
        </pc:sldMkLst>
      </pc:sldChg>
      <pc:sldChg chg="del">
        <pc:chgData name="Zoë Tunstall" userId="e0a72786-713a-4df2-bb92-da82a6ab9fc3" providerId="ADAL" clId="{8EBBD768-93C1-40B6-B0C0-D00877DDF0A2}" dt="2024-07-03T13:19:03.066" v="134" actId="47"/>
        <pc:sldMkLst>
          <pc:docMk/>
          <pc:sldMk cId="4222136417" sldId="320"/>
        </pc:sldMkLst>
      </pc:sldChg>
      <pc:sldChg chg="del">
        <pc:chgData name="Zoë Tunstall" userId="e0a72786-713a-4df2-bb92-da82a6ab9fc3" providerId="ADAL" clId="{8EBBD768-93C1-40B6-B0C0-D00877DDF0A2}" dt="2024-07-03T13:19:03.724" v="135" actId="47"/>
        <pc:sldMkLst>
          <pc:docMk/>
          <pc:sldMk cId="4279422428" sldId="321"/>
        </pc:sldMkLst>
      </pc:sldChg>
      <pc:sldChg chg="modSp mod">
        <pc:chgData name="Zoë Tunstall" userId="e0a72786-713a-4df2-bb92-da82a6ab9fc3" providerId="ADAL" clId="{8EBBD768-93C1-40B6-B0C0-D00877DDF0A2}" dt="2024-07-03T13:19:34.090" v="164" actId="20577"/>
        <pc:sldMkLst>
          <pc:docMk/>
          <pc:sldMk cId="1989444709" sldId="322"/>
        </pc:sldMkLst>
        <pc:spChg chg="mod">
          <ac:chgData name="Zoë Tunstall" userId="e0a72786-713a-4df2-bb92-da82a6ab9fc3" providerId="ADAL" clId="{8EBBD768-93C1-40B6-B0C0-D00877DDF0A2}" dt="2024-07-03T13:19:34.090" v="164" actId="20577"/>
          <ac:spMkLst>
            <pc:docMk/>
            <pc:sldMk cId="1989444709" sldId="322"/>
            <ac:spMk id="3" creationId="{7188050C-E99A-0CD4-C280-8AFCC1CE7689}"/>
          </ac:spMkLst>
        </pc:spChg>
      </pc:sldChg>
      <pc:sldChg chg="modSp mod">
        <pc:chgData name="Zoë Tunstall" userId="e0a72786-713a-4df2-bb92-da82a6ab9fc3" providerId="ADAL" clId="{8EBBD768-93C1-40B6-B0C0-D00877DDF0A2}" dt="2024-07-03T13:20:01.381" v="166"/>
        <pc:sldMkLst>
          <pc:docMk/>
          <pc:sldMk cId="1931950792" sldId="323"/>
        </pc:sldMkLst>
        <pc:spChg chg="mod">
          <ac:chgData name="Zoë Tunstall" userId="e0a72786-713a-4df2-bb92-da82a6ab9fc3" providerId="ADAL" clId="{8EBBD768-93C1-40B6-B0C0-D00877DDF0A2}" dt="2024-07-03T13:20:01.381" v="166"/>
          <ac:spMkLst>
            <pc:docMk/>
            <pc:sldMk cId="1931950792" sldId="323"/>
            <ac:spMk id="2" creationId="{DB9C2AA1-3A69-BDF9-69AF-E28914FC12CA}"/>
          </ac:spMkLst>
        </pc:spChg>
      </pc:sldChg>
      <pc:sldChg chg="modSp mod">
        <pc:chgData name="Zoë Tunstall" userId="e0a72786-713a-4df2-bb92-da82a6ab9fc3" providerId="ADAL" clId="{8EBBD768-93C1-40B6-B0C0-D00877DDF0A2}" dt="2024-07-03T13:20:47.017" v="169"/>
        <pc:sldMkLst>
          <pc:docMk/>
          <pc:sldMk cId="2719735658" sldId="325"/>
        </pc:sldMkLst>
        <pc:spChg chg="mod">
          <ac:chgData name="Zoë Tunstall" userId="e0a72786-713a-4df2-bb92-da82a6ab9fc3" providerId="ADAL" clId="{8EBBD768-93C1-40B6-B0C0-D00877DDF0A2}" dt="2024-07-03T13:20:47.017" v="169"/>
          <ac:spMkLst>
            <pc:docMk/>
            <pc:sldMk cId="2719735658" sldId="325"/>
            <ac:spMk id="2" creationId="{F956312D-3FCB-3A87-F647-CB78EA0447CF}"/>
          </ac:spMkLst>
        </pc:spChg>
      </pc:sldChg>
      <pc:sldChg chg="modSp new mod">
        <pc:chgData name="Zoë Tunstall" userId="e0a72786-713a-4df2-bb92-da82a6ab9fc3" providerId="ADAL" clId="{8EBBD768-93C1-40B6-B0C0-D00877DDF0A2}" dt="2024-07-03T13:16:27.274" v="71" actId="20577"/>
        <pc:sldMkLst>
          <pc:docMk/>
          <pc:sldMk cId="4266051971" sldId="326"/>
        </pc:sldMkLst>
        <pc:spChg chg="mod">
          <ac:chgData name="Zoë Tunstall" userId="e0a72786-713a-4df2-bb92-da82a6ab9fc3" providerId="ADAL" clId="{8EBBD768-93C1-40B6-B0C0-D00877DDF0A2}" dt="2024-07-03T13:16:20.298" v="60"/>
          <ac:spMkLst>
            <pc:docMk/>
            <pc:sldMk cId="4266051971" sldId="326"/>
            <ac:spMk id="2" creationId="{83D6E258-2A2D-4421-379A-607D764E99E1}"/>
          </ac:spMkLst>
        </pc:spChg>
        <pc:spChg chg="mod">
          <ac:chgData name="Zoë Tunstall" userId="e0a72786-713a-4df2-bb92-da82a6ab9fc3" providerId="ADAL" clId="{8EBBD768-93C1-40B6-B0C0-D00877DDF0A2}" dt="2024-07-03T13:16:27.274" v="71" actId="20577"/>
          <ac:spMkLst>
            <pc:docMk/>
            <pc:sldMk cId="4266051971" sldId="326"/>
            <ac:spMk id="3" creationId="{BA3C74E8-CA01-0569-5B24-D3B3C30C707A}"/>
          </ac:spMkLst>
        </pc:spChg>
      </pc:sldChg>
      <pc:sldChg chg="modSp add mod">
        <pc:chgData name="Zoë Tunstall" userId="e0a72786-713a-4df2-bb92-da82a6ab9fc3" providerId="ADAL" clId="{8EBBD768-93C1-40B6-B0C0-D00877DDF0A2}" dt="2024-07-03T13:19:16.873" v="148" actId="20577"/>
        <pc:sldMkLst>
          <pc:docMk/>
          <pc:sldMk cId="3731881333" sldId="327"/>
        </pc:sldMkLst>
        <pc:spChg chg="mod">
          <ac:chgData name="Zoë Tunstall" userId="e0a72786-713a-4df2-bb92-da82a6ab9fc3" providerId="ADAL" clId="{8EBBD768-93C1-40B6-B0C0-D00877DDF0A2}" dt="2024-07-03T13:19:16.873" v="148" actId="20577"/>
          <ac:spMkLst>
            <pc:docMk/>
            <pc:sldMk cId="3731881333" sldId="327"/>
            <ac:spMk id="3" creationId="{1C993C23-648D-8530-98AE-E271EDB609BA}"/>
          </ac:spMkLst>
        </pc:spChg>
      </pc:sldChg>
    </pc:docChg>
  </pc:docChgLst>
  <pc:docChgLst>
    <pc:chgData name="Zoë Tunstall" userId="e0a72786-713a-4df2-bb92-da82a6ab9fc3" providerId="ADAL" clId="{2D98F29C-10C3-4762-9EFC-56292FED3BC6}"/>
    <pc:docChg chg="undo custSel addSld delSld modSld sldOrd">
      <pc:chgData name="Zoë Tunstall" userId="e0a72786-713a-4df2-bb92-da82a6ab9fc3" providerId="ADAL" clId="{2D98F29C-10C3-4762-9EFC-56292FED3BC6}" dt="2024-07-03T13:10:06.793" v="550" actId="20577"/>
      <pc:docMkLst>
        <pc:docMk/>
      </pc:docMkLst>
      <pc:sldChg chg="addSp delSp modSp del mod modAnim">
        <pc:chgData name="Zoë Tunstall" userId="e0a72786-713a-4df2-bb92-da82a6ab9fc3" providerId="ADAL" clId="{2D98F29C-10C3-4762-9EFC-56292FED3BC6}" dt="2024-07-03T13:03:20.805" v="275" actId="478"/>
        <pc:sldMkLst>
          <pc:docMk/>
          <pc:sldMk cId="1552307167" sldId="286"/>
        </pc:sldMkLst>
        <pc:spChg chg="del">
          <ac:chgData name="Zoë Tunstall" userId="e0a72786-713a-4df2-bb92-da82a6ab9fc3" providerId="ADAL" clId="{2D98F29C-10C3-4762-9EFC-56292FED3BC6}" dt="2024-07-03T13:03:10.661" v="271" actId="478"/>
          <ac:spMkLst>
            <pc:docMk/>
            <pc:sldMk cId="1552307167" sldId="286"/>
            <ac:spMk id="4" creationId="{2D119D28-44FA-827C-5362-C4007E90CAAD}"/>
          </ac:spMkLst>
        </pc:spChg>
        <pc:spChg chg="del">
          <ac:chgData name="Zoë Tunstall" userId="e0a72786-713a-4df2-bb92-da82a6ab9fc3" providerId="ADAL" clId="{2D98F29C-10C3-4762-9EFC-56292FED3BC6}" dt="2024-07-03T13:03:18.216" v="274" actId="478"/>
          <ac:spMkLst>
            <pc:docMk/>
            <pc:sldMk cId="1552307167" sldId="286"/>
            <ac:spMk id="6" creationId="{DCA0286B-B07C-EDEA-D718-C6E6A1E266DB}"/>
          </ac:spMkLst>
        </pc:spChg>
        <pc:spChg chg="add del mod">
          <ac:chgData name="Zoë Tunstall" userId="e0a72786-713a-4df2-bb92-da82a6ab9fc3" providerId="ADAL" clId="{2D98F29C-10C3-4762-9EFC-56292FED3BC6}" dt="2024-07-03T13:03:20.805" v="275" actId="478"/>
          <ac:spMkLst>
            <pc:docMk/>
            <pc:sldMk cId="1552307167" sldId="286"/>
            <ac:spMk id="7" creationId="{D9FBC0E5-12FA-FF83-115B-FB17E99F94E8}"/>
          </ac:spMkLst>
        </pc:spChg>
        <pc:picChg chg="add mod ord">
          <ac:chgData name="Zoë Tunstall" userId="e0a72786-713a-4df2-bb92-da82a6ab9fc3" providerId="ADAL" clId="{2D98F29C-10C3-4762-9EFC-56292FED3BC6}" dt="2024-07-03T13:03:08.127" v="270" actId="167"/>
          <ac:picMkLst>
            <pc:docMk/>
            <pc:sldMk cId="1552307167" sldId="286"/>
            <ac:picMk id="2" creationId="{755352EF-6C62-A4D0-49CF-54F678D3B053}"/>
          </ac:picMkLst>
        </pc:picChg>
        <pc:picChg chg="del mod">
          <ac:chgData name="Zoë Tunstall" userId="e0a72786-713a-4df2-bb92-da82a6ab9fc3" providerId="ADAL" clId="{2D98F29C-10C3-4762-9EFC-56292FED3BC6}" dt="2024-07-03T13:03:15.972" v="273" actId="478"/>
          <ac:picMkLst>
            <pc:docMk/>
            <pc:sldMk cId="1552307167" sldId="286"/>
            <ac:picMk id="8" creationId="{A1690265-2592-A02A-677F-A43DD6BF1C45}"/>
          </ac:picMkLst>
        </pc:picChg>
      </pc:sldChg>
      <pc:sldChg chg="mod modClrScheme chgLayout">
        <pc:chgData name="Zoë Tunstall" userId="e0a72786-713a-4df2-bb92-da82a6ab9fc3" providerId="ADAL" clId="{2D98F29C-10C3-4762-9EFC-56292FED3BC6}" dt="2024-07-03T12:39:53.363" v="0" actId="700"/>
        <pc:sldMkLst>
          <pc:docMk/>
          <pc:sldMk cId="3280144497" sldId="287"/>
        </pc:sldMkLst>
      </pc:sldChg>
      <pc:sldChg chg="modSp mod">
        <pc:chgData name="Zoë Tunstall" userId="e0a72786-713a-4df2-bb92-da82a6ab9fc3" providerId="ADAL" clId="{2D98F29C-10C3-4762-9EFC-56292FED3BC6}" dt="2024-07-03T12:54:54.249" v="208"/>
        <pc:sldMkLst>
          <pc:docMk/>
          <pc:sldMk cId="3471388258" sldId="290"/>
        </pc:sldMkLst>
        <pc:spChg chg="mod">
          <ac:chgData name="Zoë Tunstall" userId="e0a72786-713a-4df2-bb92-da82a6ab9fc3" providerId="ADAL" clId="{2D98F29C-10C3-4762-9EFC-56292FED3BC6}" dt="2024-07-03T12:54:44.373" v="207" actId="20577"/>
          <ac:spMkLst>
            <pc:docMk/>
            <pc:sldMk cId="3471388258" sldId="290"/>
            <ac:spMk id="2" creationId="{62522903-E7AC-BFF8-23C9-97B0975FD2F2}"/>
          </ac:spMkLst>
        </pc:spChg>
        <pc:spChg chg="mod">
          <ac:chgData name="Zoë Tunstall" userId="e0a72786-713a-4df2-bb92-da82a6ab9fc3" providerId="ADAL" clId="{2D98F29C-10C3-4762-9EFC-56292FED3BC6}" dt="2024-07-03T12:54:54.249" v="208"/>
          <ac:spMkLst>
            <pc:docMk/>
            <pc:sldMk cId="3471388258" sldId="290"/>
            <ac:spMk id="3" creationId="{4E5E1032-3CCF-8B43-0874-519F1FA1065A}"/>
          </ac:spMkLst>
        </pc:spChg>
      </pc:sldChg>
      <pc:sldChg chg="modSp mod">
        <pc:chgData name="Zoë Tunstall" userId="e0a72786-713a-4df2-bb92-da82a6ab9fc3" providerId="ADAL" clId="{2D98F29C-10C3-4762-9EFC-56292FED3BC6}" dt="2024-07-03T12:59:18.420" v="268" actId="14100"/>
        <pc:sldMkLst>
          <pc:docMk/>
          <pc:sldMk cId="4164364817" sldId="293"/>
        </pc:sldMkLst>
        <pc:spChg chg="mod">
          <ac:chgData name="Zoë Tunstall" userId="e0a72786-713a-4df2-bb92-da82a6ab9fc3" providerId="ADAL" clId="{2D98F29C-10C3-4762-9EFC-56292FED3BC6}" dt="2024-07-03T12:59:18.420" v="268" actId="14100"/>
          <ac:spMkLst>
            <pc:docMk/>
            <pc:sldMk cId="4164364817" sldId="293"/>
            <ac:spMk id="3" creationId="{7188050C-E99A-0CD4-C280-8AFCC1CE7689}"/>
          </ac:spMkLst>
        </pc:spChg>
      </pc:sldChg>
      <pc:sldChg chg="modSp mod">
        <pc:chgData name="Zoë Tunstall" userId="e0a72786-713a-4df2-bb92-da82a6ab9fc3" providerId="ADAL" clId="{2D98F29C-10C3-4762-9EFC-56292FED3BC6}" dt="2024-07-03T13:04:13.749" v="286" actId="20577"/>
        <pc:sldMkLst>
          <pc:docMk/>
          <pc:sldMk cId="542644667" sldId="294"/>
        </pc:sldMkLst>
        <pc:spChg chg="mod">
          <ac:chgData name="Zoë Tunstall" userId="e0a72786-713a-4df2-bb92-da82a6ab9fc3" providerId="ADAL" clId="{2D98F29C-10C3-4762-9EFC-56292FED3BC6}" dt="2024-07-03T13:04:13.749" v="286" actId="20577"/>
          <ac:spMkLst>
            <pc:docMk/>
            <pc:sldMk cId="542644667" sldId="294"/>
            <ac:spMk id="2" creationId="{F1EC7520-7F19-D530-04C6-C4F9790A19EC}"/>
          </ac:spMkLst>
        </pc:spChg>
      </pc:sldChg>
      <pc:sldChg chg="modSp add del mod">
        <pc:chgData name="Zoë Tunstall" userId="e0a72786-713a-4df2-bb92-da82a6ab9fc3" providerId="ADAL" clId="{2D98F29C-10C3-4762-9EFC-56292FED3BC6}" dt="2024-07-03T13:07:22.279" v="461" actId="20577"/>
        <pc:sldMkLst>
          <pc:docMk/>
          <pc:sldMk cId="1657857103" sldId="297"/>
        </pc:sldMkLst>
        <pc:spChg chg="mod">
          <ac:chgData name="Zoë Tunstall" userId="e0a72786-713a-4df2-bb92-da82a6ab9fc3" providerId="ADAL" clId="{2D98F29C-10C3-4762-9EFC-56292FED3BC6}" dt="2024-07-03T13:07:22.279" v="461" actId="20577"/>
          <ac:spMkLst>
            <pc:docMk/>
            <pc:sldMk cId="1657857103" sldId="297"/>
            <ac:spMk id="3" creationId="{9350955A-1109-95C5-6E21-A7179C18867B}"/>
          </ac:spMkLst>
        </pc:spChg>
      </pc:sldChg>
      <pc:sldChg chg="del">
        <pc:chgData name="Zoë Tunstall" userId="e0a72786-713a-4df2-bb92-da82a6ab9fc3" providerId="ADAL" clId="{2D98F29C-10C3-4762-9EFC-56292FED3BC6}" dt="2024-07-03T13:06:11.245" v="406" actId="47"/>
        <pc:sldMkLst>
          <pc:docMk/>
          <pc:sldMk cId="3077564312" sldId="298"/>
        </pc:sldMkLst>
      </pc:sldChg>
      <pc:sldChg chg="ord">
        <pc:chgData name="Zoë Tunstall" userId="e0a72786-713a-4df2-bb92-da82a6ab9fc3" providerId="ADAL" clId="{2D98F29C-10C3-4762-9EFC-56292FED3BC6}" dt="2024-07-03T13:07:01.994" v="417"/>
        <pc:sldMkLst>
          <pc:docMk/>
          <pc:sldMk cId="3367185555" sldId="299"/>
        </pc:sldMkLst>
      </pc:sldChg>
      <pc:sldChg chg="modSp mod delCm">
        <pc:chgData name="Zoë Tunstall" userId="e0a72786-713a-4df2-bb92-da82a6ab9fc3" providerId="ADAL" clId="{2D98F29C-10C3-4762-9EFC-56292FED3BC6}" dt="2024-07-03T12:56:24.044" v="215" actId="14100"/>
        <pc:sldMkLst>
          <pc:docMk/>
          <pc:sldMk cId="7859673" sldId="300"/>
        </pc:sldMkLst>
        <pc:spChg chg="mod">
          <ac:chgData name="Zoë Tunstall" userId="e0a72786-713a-4df2-bb92-da82a6ab9fc3" providerId="ADAL" clId="{2D98F29C-10C3-4762-9EFC-56292FED3BC6}" dt="2024-07-03T12:56:24.044" v="215" actId="14100"/>
          <ac:spMkLst>
            <pc:docMk/>
            <pc:sldMk cId="7859673" sldId="300"/>
            <ac:spMk id="5" creationId="{53306A1F-7012-C44C-79FE-FAE99F53DF68}"/>
          </ac:spMkLst>
        </pc:spChg>
        <pc:extLst>
          <p:ext xmlns:p="http://schemas.openxmlformats.org/presentationml/2006/main" uri="{D6D511B9-2390-475A-947B-AFAB55BFBCF1}">
            <pc226:cmChg xmlns:pc226="http://schemas.microsoft.com/office/powerpoint/2022/06/main/command" chg="del">
              <pc226:chgData name="Zoë Tunstall" userId="e0a72786-713a-4df2-bb92-da82a6ab9fc3" providerId="ADAL" clId="{2D98F29C-10C3-4762-9EFC-56292FED3BC6}" dt="2024-07-03T12:55:03.165" v="209"/>
              <pc2:cmMkLst xmlns:pc2="http://schemas.microsoft.com/office/powerpoint/2019/9/main/command">
                <pc:docMk/>
                <pc:sldMk cId="7859673" sldId="300"/>
                <pc2:cmMk id="{A91EB1E0-F7EB-4BCA-AB64-2DB7E36E3379}"/>
              </pc2:cmMkLst>
            </pc226:cmChg>
          </p:ext>
        </pc:extLst>
      </pc:sldChg>
      <pc:sldChg chg="del">
        <pc:chgData name="Zoë Tunstall" userId="e0a72786-713a-4df2-bb92-da82a6ab9fc3" providerId="ADAL" clId="{2D98F29C-10C3-4762-9EFC-56292FED3BC6}" dt="2024-07-03T13:06:09.352" v="405" actId="47"/>
        <pc:sldMkLst>
          <pc:docMk/>
          <pc:sldMk cId="59384944" sldId="301"/>
        </pc:sldMkLst>
      </pc:sldChg>
      <pc:sldChg chg="del">
        <pc:chgData name="Zoë Tunstall" userId="e0a72786-713a-4df2-bb92-da82a6ab9fc3" providerId="ADAL" clId="{2D98F29C-10C3-4762-9EFC-56292FED3BC6}" dt="2024-07-03T12:40:51.963" v="1" actId="47"/>
        <pc:sldMkLst>
          <pc:docMk/>
          <pc:sldMk cId="702917133" sldId="302"/>
        </pc:sldMkLst>
      </pc:sldChg>
      <pc:sldChg chg="modSp mod">
        <pc:chgData name="Zoë Tunstall" userId="e0a72786-713a-4df2-bb92-da82a6ab9fc3" providerId="ADAL" clId="{2D98F29C-10C3-4762-9EFC-56292FED3BC6}" dt="2024-07-03T12:56:42.434" v="231" actId="20577"/>
        <pc:sldMkLst>
          <pc:docMk/>
          <pc:sldMk cId="2500085322" sldId="305"/>
        </pc:sldMkLst>
        <pc:spChg chg="mod">
          <ac:chgData name="Zoë Tunstall" userId="e0a72786-713a-4df2-bb92-da82a6ab9fc3" providerId="ADAL" clId="{2D98F29C-10C3-4762-9EFC-56292FED3BC6}" dt="2024-07-03T12:56:42.434" v="231" actId="20577"/>
          <ac:spMkLst>
            <pc:docMk/>
            <pc:sldMk cId="2500085322" sldId="305"/>
            <ac:spMk id="3" creationId="{1C993C23-648D-8530-98AE-E271EDB609BA}"/>
          </ac:spMkLst>
        </pc:spChg>
      </pc:sldChg>
      <pc:sldChg chg="addSp delSp modSp new del mod">
        <pc:chgData name="Zoë Tunstall" userId="e0a72786-713a-4df2-bb92-da82a6ab9fc3" providerId="ADAL" clId="{2D98F29C-10C3-4762-9EFC-56292FED3BC6}" dt="2024-07-03T12:52:12.505" v="179" actId="47"/>
        <pc:sldMkLst>
          <pc:docMk/>
          <pc:sldMk cId="1287439490" sldId="307"/>
        </pc:sldMkLst>
        <pc:spChg chg="mod">
          <ac:chgData name="Zoë Tunstall" userId="e0a72786-713a-4df2-bb92-da82a6ab9fc3" providerId="ADAL" clId="{2D98F29C-10C3-4762-9EFC-56292FED3BC6}" dt="2024-07-03T12:46:40.322" v="52" actId="20577"/>
          <ac:spMkLst>
            <pc:docMk/>
            <pc:sldMk cId="1287439490" sldId="307"/>
            <ac:spMk id="2" creationId="{EC87A9E3-B2F2-F2AD-C683-F5BDF4D7B931}"/>
          </ac:spMkLst>
        </pc:spChg>
        <pc:spChg chg="mod">
          <ac:chgData name="Zoë Tunstall" userId="e0a72786-713a-4df2-bb92-da82a6ab9fc3" providerId="ADAL" clId="{2D98F29C-10C3-4762-9EFC-56292FED3BC6}" dt="2024-07-03T12:51:45.928" v="171" actId="21"/>
          <ac:spMkLst>
            <pc:docMk/>
            <pc:sldMk cId="1287439490" sldId="307"/>
            <ac:spMk id="3" creationId="{CB81CB86-5EC4-79CC-10A8-FECC85735532}"/>
          </ac:spMkLst>
        </pc:spChg>
        <pc:spChg chg="add mod">
          <ac:chgData name="Zoë Tunstall" userId="e0a72786-713a-4df2-bb92-da82a6ab9fc3" providerId="ADAL" clId="{2D98F29C-10C3-4762-9EFC-56292FED3BC6}" dt="2024-07-03T12:46:52.800" v="57" actId="1036"/>
          <ac:spMkLst>
            <pc:docMk/>
            <pc:sldMk cId="1287439490" sldId="307"/>
            <ac:spMk id="4" creationId="{109FF194-6DC0-5244-5D9C-D091C16F39B0}"/>
          </ac:spMkLst>
        </pc:spChg>
        <pc:spChg chg="add del mod">
          <ac:chgData name="Zoë Tunstall" userId="e0a72786-713a-4df2-bb92-da82a6ab9fc3" providerId="ADAL" clId="{2D98F29C-10C3-4762-9EFC-56292FED3BC6}" dt="2024-07-03T12:49:57.938" v="133" actId="478"/>
          <ac:spMkLst>
            <pc:docMk/>
            <pc:sldMk cId="1287439490" sldId="307"/>
            <ac:spMk id="5" creationId="{3AE9754C-D9BA-8FE5-A974-3423D733D141}"/>
          </ac:spMkLst>
        </pc:spChg>
      </pc:sldChg>
      <pc:sldChg chg="delSp modSp new mod">
        <pc:chgData name="Zoë Tunstall" userId="e0a72786-713a-4df2-bb92-da82a6ab9fc3" providerId="ADAL" clId="{2D98F29C-10C3-4762-9EFC-56292FED3BC6}" dt="2024-07-03T12:52:32.587" v="184" actId="14100"/>
        <pc:sldMkLst>
          <pc:docMk/>
          <pc:sldMk cId="1041060806" sldId="308"/>
        </pc:sldMkLst>
        <pc:spChg chg="mod">
          <ac:chgData name="Zoë Tunstall" userId="e0a72786-713a-4df2-bb92-da82a6ab9fc3" providerId="ADAL" clId="{2D98F29C-10C3-4762-9EFC-56292FED3BC6}" dt="2024-07-03T12:52:32.587" v="184" actId="14100"/>
          <ac:spMkLst>
            <pc:docMk/>
            <pc:sldMk cId="1041060806" sldId="308"/>
            <ac:spMk id="2" creationId="{95848D71-613A-E975-2786-BED47AA0104B}"/>
          </ac:spMkLst>
        </pc:spChg>
        <pc:spChg chg="del">
          <ac:chgData name="Zoë Tunstall" userId="e0a72786-713a-4df2-bb92-da82a6ab9fc3" providerId="ADAL" clId="{2D98F29C-10C3-4762-9EFC-56292FED3BC6}" dt="2024-07-03T12:48:27.795" v="89" actId="478"/>
          <ac:spMkLst>
            <pc:docMk/>
            <pc:sldMk cId="1041060806" sldId="308"/>
            <ac:spMk id="3" creationId="{3DED6261-FD05-D17A-5F86-A502764A2727}"/>
          </ac:spMkLst>
        </pc:spChg>
      </pc:sldChg>
      <pc:sldChg chg="modSp add mod">
        <pc:chgData name="Zoë Tunstall" userId="e0a72786-713a-4df2-bb92-da82a6ab9fc3" providerId="ADAL" clId="{2D98F29C-10C3-4762-9EFC-56292FED3BC6}" dt="2024-07-03T12:56:00.990" v="214" actId="108"/>
        <pc:sldMkLst>
          <pc:docMk/>
          <pc:sldMk cId="3005690159" sldId="309"/>
        </pc:sldMkLst>
        <pc:spChg chg="mod">
          <ac:chgData name="Zoë Tunstall" userId="e0a72786-713a-4df2-bb92-da82a6ab9fc3" providerId="ADAL" clId="{2D98F29C-10C3-4762-9EFC-56292FED3BC6}" dt="2024-07-03T12:56:00.990" v="214" actId="108"/>
          <ac:spMkLst>
            <pc:docMk/>
            <pc:sldMk cId="3005690159" sldId="309"/>
            <ac:spMk id="2" creationId="{95848D71-613A-E975-2786-BED47AA0104B}"/>
          </ac:spMkLst>
        </pc:spChg>
      </pc:sldChg>
      <pc:sldChg chg="addSp modSp new mod">
        <pc:chgData name="Zoë Tunstall" userId="e0a72786-713a-4df2-bb92-da82a6ab9fc3" providerId="ADAL" clId="{2D98F29C-10C3-4762-9EFC-56292FED3BC6}" dt="2024-07-03T12:52:10.323" v="178"/>
        <pc:sldMkLst>
          <pc:docMk/>
          <pc:sldMk cId="1592819066" sldId="310"/>
        </pc:sldMkLst>
        <pc:spChg chg="mod">
          <ac:chgData name="Zoë Tunstall" userId="e0a72786-713a-4df2-bb92-da82a6ab9fc3" providerId="ADAL" clId="{2D98F29C-10C3-4762-9EFC-56292FED3BC6}" dt="2024-07-03T12:51:41.652" v="170" actId="20577"/>
          <ac:spMkLst>
            <pc:docMk/>
            <pc:sldMk cId="1592819066" sldId="310"/>
            <ac:spMk id="2" creationId="{F36B62A6-FB2D-4A0F-7056-0E1FA4F45628}"/>
          </ac:spMkLst>
        </pc:spChg>
        <pc:spChg chg="mod">
          <ac:chgData name="Zoë Tunstall" userId="e0a72786-713a-4df2-bb92-da82a6ab9fc3" providerId="ADAL" clId="{2D98F29C-10C3-4762-9EFC-56292FED3BC6}" dt="2024-07-03T12:52:04.855" v="177" actId="255"/>
          <ac:spMkLst>
            <pc:docMk/>
            <pc:sldMk cId="1592819066" sldId="310"/>
            <ac:spMk id="3" creationId="{D1993636-4BED-B0AE-AA3F-6231E39DC42A}"/>
          </ac:spMkLst>
        </pc:spChg>
        <pc:spChg chg="add mod">
          <ac:chgData name="Zoë Tunstall" userId="e0a72786-713a-4df2-bb92-da82a6ab9fc3" providerId="ADAL" clId="{2D98F29C-10C3-4762-9EFC-56292FED3BC6}" dt="2024-07-03T12:52:10.323" v="178"/>
          <ac:spMkLst>
            <pc:docMk/>
            <pc:sldMk cId="1592819066" sldId="310"/>
            <ac:spMk id="4" creationId="{F2A790D2-1BF4-7C40-A22C-36BC36F0EDA9}"/>
          </ac:spMkLst>
        </pc:spChg>
      </pc:sldChg>
      <pc:sldChg chg="modSp new mod">
        <pc:chgData name="Zoë Tunstall" userId="e0a72786-713a-4df2-bb92-da82a6ab9fc3" providerId="ADAL" clId="{2D98F29C-10C3-4762-9EFC-56292FED3BC6}" dt="2024-07-03T12:55:44.225" v="212" actId="108"/>
        <pc:sldMkLst>
          <pc:docMk/>
          <pc:sldMk cId="2783021715" sldId="311"/>
        </pc:sldMkLst>
        <pc:spChg chg="mod">
          <ac:chgData name="Zoë Tunstall" userId="e0a72786-713a-4df2-bb92-da82a6ab9fc3" providerId="ADAL" clId="{2D98F29C-10C3-4762-9EFC-56292FED3BC6}" dt="2024-07-03T12:55:44.225" v="212" actId="108"/>
          <ac:spMkLst>
            <pc:docMk/>
            <pc:sldMk cId="2783021715" sldId="311"/>
            <ac:spMk id="2" creationId="{9C867949-CC6A-C07B-C25D-743AAA34A51C}"/>
          </ac:spMkLst>
        </pc:spChg>
        <pc:spChg chg="mod">
          <ac:chgData name="Zoë Tunstall" userId="e0a72786-713a-4df2-bb92-da82a6ab9fc3" providerId="ADAL" clId="{2D98F29C-10C3-4762-9EFC-56292FED3BC6}" dt="2024-07-03T12:53:35.800" v="186"/>
          <ac:spMkLst>
            <pc:docMk/>
            <pc:sldMk cId="2783021715" sldId="311"/>
            <ac:spMk id="3" creationId="{7BABC70D-51E0-C21B-F6F4-B1A057A4A2D7}"/>
          </ac:spMkLst>
        </pc:spChg>
      </pc:sldChg>
      <pc:sldChg chg="modSp add mod">
        <pc:chgData name="Zoë Tunstall" userId="e0a72786-713a-4df2-bb92-da82a6ab9fc3" providerId="ADAL" clId="{2D98F29C-10C3-4762-9EFC-56292FED3BC6}" dt="2024-07-03T12:55:39.276" v="211" actId="108"/>
        <pc:sldMkLst>
          <pc:docMk/>
          <pc:sldMk cId="690685337" sldId="312"/>
        </pc:sldMkLst>
        <pc:spChg chg="mod">
          <ac:chgData name="Zoë Tunstall" userId="e0a72786-713a-4df2-bb92-da82a6ab9fc3" providerId="ADAL" clId="{2D98F29C-10C3-4762-9EFC-56292FED3BC6}" dt="2024-07-03T12:55:39.276" v="211" actId="108"/>
          <ac:spMkLst>
            <pc:docMk/>
            <pc:sldMk cId="690685337" sldId="312"/>
            <ac:spMk id="2" creationId="{9C867949-CC6A-C07B-C25D-743AAA34A51C}"/>
          </ac:spMkLst>
        </pc:spChg>
      </pc:sldChg>
      <pc:sldChg chg="modSp add mod setBg">
        <pc:chgData name="Zoë Tunstall" userId="e0a72786-713a-4df2-bb92-da82a6ab9fc3" providerId="ADAL" clId="{2D98F29C-10C3-4762-9EFC-56292FED3BC6}" dt="2024-07-03T12:57:57.261" v="239" actId="14100"/>
        <pc:sldMkLst>
          <pc:docMk/>
          <pc:sldMk cId="1258892054" sldId="314"/>
        </pc:sldMkLst>
        <pc:picChg chg="mod">
          <ac:chgData name="Zoë Tunstall" userId="e0a72786-713a-4df2-bb92-da82a6ab9fc3" providerId="ADAL" clId="{2D98F29C-10C3-4762-9EFC-56292FED3BC6}" dt="2024-07-03T12:57:57.261" v="239" actId="14100"/>
          <ac:picMkLst>
            <pc:docMk/>
            <pc:sldMk cId="1258892054" sldId="314"/>
            <ac:picMk id="4" creationId="{48CFEAE9-C5C8-D2D0-6FF7-B956A32ADF04}"/>
          </ac:picMkLst>
        </pc:picChg>
      </pc:sldChg>
      <pc:sldChg chg="add setBg">
        <pc:chgData name="Zoë Tunstall" userId="e0a72786-713a-4df2-bb92-da82a6ab9fc3" providerId="ADAL" clId="{2D98F29C-10C3-4762-9EFC-56292FED3BC6}" dt="2024-07-03T12:57:04.704" v="232"/>
        <pc:sldMkLst>
          <pc:docMk/>
          <pc:sldMk cId="2291038191" sldId="315"/>
        </pc:sldMkLst>
      </pc:sldChg>
      <pc:sldChg chg="add setBg">
        <pc:chgData name="Zoë Tunstall" userId="e0a72786-713a-4df2-bb92-da82a6ab9fc3" providerId="ADAL" clId="{2D98F29C-10C3-4762-9EFC-56292FED3BC6}" dt="2024-07-03T12:57:04.704" v="232"/>
        <pc:sldMkLst>
          <pc:docMk/>
          <pc:sldMk cId="2309919005" sldId="316"/>
        </pc:sldMkLst>
      </pc:sldChg>
      <pc:sldChg chg="add setBg">
        <pc:chgData name="Zoë Tunstall" userId="e0a72786-713a-4df2-bb92-da82a6ab9fc3" providerId="ADAL" clId="{2D98F29C-10C3-4762-9EFC-56292FED3BC6}" dt="2024-07-03T12:57:04.704" v="232"/>
        <pc:sldMkLst>
          <pc:docMk/>
          <pc:sldMk cId="697253628" sldId="317"/>
        </pc:sldMkLst>
      </pc:sldChg>
      <pc:sldChg chg="add setBg">
        <pc:chgData name="Zoë Tunstall" userId="e0a72786-713a-4df2-bb92-da82a6ab9fc3" providerId="ADAL" clId="{2D98F29C-10C3-4762-9EFC-56292FED3BC6}" dt="2024-07-03T12:57:04.704" v="232"/>
        <pc:sldMkLst>
          <pc:docMk/>
          <pc:sldMk cId="3089342161" sldId="318"/>
        </pc:sldMkLst>
      </pc:sldChg>
      <pc:sldChg chg="add setBg">
        <pc:chgData name="Zoë Tunstall" userId="e0a72786-713a-4df2-bb92-da82a6ab9fc3" providerId="ADAL" clId="{2D98F29C-10C3-4762-9EFC-56292FED3BC6}" dt="2024-07-03T12:57:04.704" v="232"/>
        <pc:sldMkLst>
          <pc:docMk/>
          <pc:sldMk cId="446810969" sldId="319"/>
        </pc:sldMkLst>
      </pc:sldChg>
      <pc:sldChg chg="add setBg">
        <pc:chgData name="Zoë Tunstall" userId="e0a72786-713a-4df2-bb92-da82a6ab9fc3" providerId="ADAL" clId="{2D98F29C-10C3-4762-9EFC-56292FED3BC6}" dt="2024-07-03T12:57:04.704" v="232"/>
        <pc:sldMkLst>
          <pc:docMk/>
          <pc:sldMk cId="4222136417" sldId="320"/>
        </pc:sldMkLst>
      </pc:sldChg>
      <pc:sldChg chg="add setBg">
        <pc:chgData name="Zoë Tunstall" userId="e0a72786-713a-4df2-bb92-da82a6ab9fc3" providerId="ADAL" clId="{2D98F29C-10C3-4762-9EFC-56292FED3BC6}" dt="2024-07-03T12:57:04.704" v="232"/>
        <pc:sldMkLst>
          <pc:docMk/>
          <pc:sldMk cId="4279422428" sldId="321"/>
        </pc:sldMkLst>
      </pc:sldChg>
      <pc:sldChg chg="add">
        <pc:chgData name="Zoë Tunstall" userId="e0a72786-713a-4df2-bb92-da82a6ab9fc3" providerId="ADAL" clId="{2D98F29C-10C3-4762-9EFC-56292FED3BC6}" dt="2024-07-03T13:04:04.096" v="276"/>
        <pc:sldMkLst>
          <pc:docMk/>
          <pc:sldMk cId="1989444709" sldId="322"/>
        </pc:sldMkLst>
      </pc:sldChg>
      <pc:sldChg chg="modSp new mod">
        <pc:chgData name="Zoë Tunstall" userId="e0a72786-713a-4df2-bb92-da82a6ab9fc3" providerId="ADAL" clId="{2D98F29C-10C3-4762-9EFC-56292FED3BC6}" dt="2024-07-03T13:05:48.472" v="404" actId="20577"/>
        <pc:sldMkLst>
          <pc:docMk/>
          <pc:sldMk cId="1931950792" sldId="323"/>
        </pc:sldMkLst>
        <pc:spChg chg="mod">
          <ac:chgData name="Zoë Tunstall" userId="e0a72786-713a-4df2-bb92-da82a6ab9fc3" providerId="ADAL" clId="{2D98F29C-10C3-4762-9EFC-56292FED3BC6}" dt="2024-07-03T13:05:48.472" v="404" actId="20577"/>
          <ac:spMkLst>
            <pc:docMk/>
            <pc:sldMk cId="1931950792" sldId="323"/>
            <ac:spMk id="2" creationId="{DB9C2AA1-3A69-BDF9-69AF-E28914FC12CA}"/>
          </ac:spMkLst>
        </pc:spChg>
      </pc:sldChg>
      <pc:sldChg chg="add ord">
        <pc:chgData name="Zoë Tunstall" userId="e0a72786-713a-4df2-bb92-da82a6ab9fc3" providerId="ADAL" clId="{2D98F29C-10C3-4762-9EFC-56292FED3BC6}" dt="2024-07-03T13:06:44.050" v="413"/>
        <pc:sldMkLst>
          <pc:docMk/>
          <pc:sldMk cId="1206409395" sldId="324"/>
        </pc:sldMkLst>
      </pc:sldChg>
      <pc:sldChg chg="modSp new del mod">
        <pc:chgData name="Zoë Tunstall" userId="e0a72786-713a-4df2-bb92-da82a6ab9fc3" providerId="ADAL" clId="{2D98F29C-10C3-4762-9EFC-56292FED3BC6}" dt="2024-07-03T13:06:36.735" v="410" actId="47"/>
        <pc:sldMkLst>
          <pc:docMk/>
          <pc:sldMk cId="2402698253" sldId="324"/>
        </pc:sldMkLst>
        <pc:spChg chg="mod">
          <ac:chgData name="Zoë Tunstall" userId="e0a72786-713a-4df2-bb92-da82a6ab9fc3" providerId="ADAL" clId="{2D98F29C-10C3-4762-9EFC-56292FED3BC6}" dt="2024-07-03T13:06:34.864" v="409" actId="14100"/>
          <ac:spMkLst>
            <pc:docMk/>
            <pc:sldMk cId="2402698253" sldId="324"/>
            <ac:spMk id="2" creationId="{78BE2A78-97CF-EAF2-3716-DF6711815877}"/>
          </ac:spMkLst>
        </pc:spChg>
      </pc:sldChg>
      <pc:sldChg chg="modSp add mod">
        <pc:chgData name="Zoë Tunstall" userId="e0a72786-713a-4df2-bb92-da82a6ab9fc3" providerId="ADAL" clId="{2D98F29C-10C3-4762-9EFC-56292FED3BC6}" dt="2024-07-03T13:10:06.793" v="550" actId="20577"/>
        <pc:sldMkLst>
          <pc:docMk/>
          <pc:sldMk cId="2719735658" sldId="325"/>
        </pc:sldMkLst>
        <pc:spChg chg="mod">
          <ac:chgData name="Zoë Tunstall" userId="e0a72786-713a-4df2-bb92-da82a6ab9fc3" providerId="ADAL" clId="{2D98F29C-10C3-4762-9EFC-56292FED3BC6}" dt="2024-07-03T13:10:06.793" v="550" actId="20577"/>
          <ac:spMkLst>
            <pc:docMk/>
            <pc:sldMk cId="2719735658" sldId="325"/>
            <ac:spMk id="2" creationId="{F956312D-3FCB-3A87-F647-CB78EA0447CF}"/>
          </ac:spMkLst>
        </pc:spChg>
      </pc:sldChg>
    </pc:docChg>
  </pc:docChgLst>
  <pc:docChgLst>
    <pc:chgData name="Zoë Tunstall" userId="e0a72786-713a-4df2-bb92-da82a6ab9fc3" providerId="ADAL" clId="{5DF42090-0547-4DF3-9088-49A4FA8466C6}"/>
    <pc:docChg chg="custSel addSld delSld modSld sldOrd">
      <pc:chgData name="Zoë Tunstall" userId="e0a72786-713a-4df2-bb92-da82a6ab9fc3" providerId="ADAL" clId="{5DF42090-0547-4DF3-9088-49A4FA8466C6}" dt="2024-07-03T14:04:22.964" v="348" actId="478"/>
      <pc:docMkLst>
        <pc:docMk/>
      </pc:docMkLst>
      <pc:sldChg chg="mod modClrScheme chgLayout">
        <pc:chgData name="Zoë Tunstall" userId="e0a72786-713a-4df2-bb92-da82a6ab9fc3" providerId="ADAL" clId="{5DF42090-0547-4DF3-9088-49A4FA8466C6}" dt="2024-07-03T13:55:51.540" v="0" actId="700"/>
        <pc:sldMkLst>
          <pc:docMk/>
          <pc:sldMk cId="3280144497" sldId="287"/>
        </pc:sldMkLst>
      </pc:sldChg>
      <pc:sldChg chg="modSp mod">
        <pc:chgData name="Zoë Tunstall" userId="e0a72786-713a-4df2-bb92-da82a6ab9fc3" providerId="ADAL" clId="{5DF42090-0547-4DF3-9088-49A4FA8466C6}" dt="2024-07-03T13:59:59.893" v="205"/>
        <pc:sldMkLst>
          <pc:docMk/>
          <pc:sldMk cId="3471388258" sldId="290"/>
        </pc:sldMkLst>
        <pc:spChg chg="mod">
          <ac:chgData name="Zoë Tunstall" userId="e0a72786-713a-4df2-bb92-da82a6ab9fc3" providerId="ADAL" clId="{5DF42090-0547-4DF3-9088-49A4FA8466C6}" dt="2024-07-03T13:59:50.418" v="204" actId="20577"/>
          <ac:spMkLst>
            <pc:docMk/>
            <pc:sldMk cId="3471388258" sldId="290"/>
            <ac:spMk id="2" creationId="{62522903-E7AC-BFF8-23C9-97B0975FD2F2}"/>
          </ac:spMkLst>
        </pc:spChg>
        <pc:spChg chg="mod">
          <ac:chgData name="Zoë Tunstall" userId="e0a72786-713a-4df2-bb92-da82a6ab9fc3" providerId="ADAL" clId="{5DF42090-0547-4DF3-9088-49A4FA8466C6}" dt="2024-07-03T13:59:59.893" v="205"/>
          <ac:spMkLst>
            <pc:docMk/>
            <pc:sldMk cId="3471388258" sldId="290"/>
            <ac:spMk id="3" creationId="{4E5E1032-3CCF-8B43-0874-519F1FA1065A}"/>
          </ac:spMkLst>
        </pc:spChg>
      </pc:sldChg>
      <pc:sldChg chg="modSp mod">
        <pc:chgData name="Zoë Tunstall" userId="e0a72786-713a-4df2-bb92-da82a6ab9fc3" providerId="ADAL" clId="{5DF42090-0547-4DF3-9088-49A4FA8466C6}" dt="2024-07-03T14:03:57.750" v="344"/>
        <pc:sldMkLst>
          <pc:docMk/>
          <pc:sldMk cId="1657857103" sldId="297"/>
        </pc:sldMkLst>
        <pc:spChg chg="mod">
          <ac:chgData name="Zoë Tunstall" userId="e0a72786-713a-4df2-bb92-da82a6ab9fc3" providerId="ADAL" clId="{5DF42090-0547-4DF3-9088-49A4FA8466C6}" dt="2024-07-03T14:03:57.750" v="344"/>
          <ac:spMkLst>
            <pc:docMk/>
            <pc:sldMk cId="1657857103" sldId="297"/>
            <ac:spMk id="3" creationId="{9350955A-1109-95C5-6E21-A7179C18867B}"/>
          </ac:spMkLst>
        </pc:spChg>
      </pc:sldChg>
      <pc:sldChg chg="modSp mod">
        <pc:chgData name="Zoë Tunstall" userId="e0a72786-713a-4df2-bb92-da82a6ab9fc3" providerId="ADAL" clId="{5DF42090-0547-4DF3-9088-49A4FA8466C6}" dt="2024-07-03T14:00:47.835" v="244" actId="14100"/>
        <pc:sldMkLst>
          <pc:docMk/>
          <pc:sldMk cId="7859673" sldId="300"/>
        </pc:sldMkLst>
        <pc:spChg chg="mod">
          <ac:chgData name="Zoë Tunstall" userId="e0a72786-713a-4df2-bb92-da82a6ab9fc3" providerId="ADAL" clId="{5DF42090-0547-4DF3-9088-49A4FA8466C6}" dt="2024-07-03T14:00:47.835" v="244" actId="14100"/>
          <ac:spMkLst>
            <pc:docMk/>
            <pc:sldMk cId="7859673" sldId="300"/>
            <ac:spMk id="5" creationId="{53306A1F-7012-C44C-79FE-FAE99F53DF68}"/>
          </ac:spMkLst>
        </pc:spChg>
      </pc:sldChg>
      <pc:sldChg chg="modSp mod">
        <pc:chgData name="Zoë Tunstall" userId="e0a72786-713a-4df2-bb92-da82a6ab9fc3" providerId="ADAL" clId="{5DF42090-0547-4DF3-9088-49A4FA8466C6}" dt="2024-07-03T14:00:57.171" v="260" actId="20577"/>
        <pc:sldMkLst>
          <pc:docMk/>
          <pc:sldMk cId="2500085322" sldId="305"/>
        </pc:sldMkLst>
        <pc:spChg chg="mod">
          <ac:chgData name="Zoë Tunstall" userId="e0a72786-713a-4df2-bb92-da82a6ab9fc3" providerId="ADAL" clId="{5DF42090-0547-4DF3-9088-49A4FA8466C6}" dt="2024-07-03T14:00:57.171" v="260" actId="20577"/>
          <ac:spMkLst>
            <pc:docMk/>
            <pc:sldMk cId="2500085322" sldId="305"/>
            <ac:spMk id="3" creationId="{1C993C23-648D-8530-98AE-E271EDB609BA}"/>
          </ac:spMkLst>
        </pc:spChg>
      </pc:sldChg>
      <pc:sldChg chg="modSp mod">
        <pc:chgData name="Zoë Tunstall" userId="e0a72786-713a-4df2-bb92-da82a6ab9fc3" providerId="ADAL" clId="{5DF42090-0547-4DF3-9088-49A4FA8466C6}" dt="2024-07-03T13:57:23.746" v="8" actId="20577"/>
        <pc:sldMkLst>
          <pc:docMk/>
          <pc:sldMk cId="743986829" sldId="306"/>
        </pc:sldMkLst>
        <pc:spChg chg="mod">
          <ac:chgData name="Zoë Tunstall" userId="e0a72786-713a-4df2-bb92-da82a6ab9fc3" providerId="ADAL" clId="{5DF42090-0547-4DF3-9088-49A4FA8466C6}" dt="2024-07-03T13:57:23.746" v="8" actId="20577"/>
          <ac:spMkLst>
            <pc:docMk/>
            <pc:sldMk cId="743986829" sldId="306"/>
            <ac:spMk id="2" creationId="{78C8C3DE-2CC6-93EC-C044-C87BCE6BD60F}"/>
          </ac:spMkLst>
        </pc:spChg>
      </pc:sldChg>
      <pc:sldChg chg="del">
        <pc:chgData name="Zoë Tunstall" userId="e0a72786-713a-4df2-bb92-da82a6ab9fc3" providerId="ADAL" clId="{5DF42090-0547-4DF3-9088-49A4FA8466C6}" dt="2024-07-03T14:03:24.919" v="340" actId="47"/>
        <pc:sldMkLst>
          <pc:docMk/>
          <pc:sldMk cId="1083626652" sldId="309"/>
        </pc:sldMkLst>
      </pc:sldChg>
      <pc:sldChg chg="modSp mod">
        <pc:chgData name="Zoë Tunstall" userId="e0a72786-713a-4df2-bb92-da82a6ab9fc3" providerId="ADAL" clId="{5DF42090-0547-4DF3-9088-49A4FA8466C6}" dt="2024-07-03T13:59:34.115" v="195" actId="20577"/>
        <pc:sldMkLst>
          <pc:docMk/>
          <pc:sldMk cId="2783021715" sldId="311"/>
        </pc:sldMkLst>
        <pc:spChg chg="mod">
          <ac:chgData name="Zoë Tunstall" userId="e0a72786-713a-4df2-bb92-da82a6ab9fc3" providerId="ADAL" clId="{5DF42090-0547-4DF3-9088-49A4FA8466C6}" dt="2024-07-03T13:59:34.115" v="195" actId="20577"/>
          <ac:spMkLst>
            <pc:docMk/>
            <pc:sldMk cId="2783021715" sldId="311"/>
            <ac:spMk id="2" creationId="{9C867949-CC6A-C07B-C25D-743AAA34A51C}"/>
          </ac:spMkLst>
        </pc:spChg>
      </pc:sldChg>
      <pc:sldChg chg="modSp add mod">
        <pc:chgData name="Zoë Tunstall" userId="e0a72786-713a-4df2-bb92-da82a6ab9fc3" providerId="ADAL" clId="{5DF42090-0547-4DF3-9088-49A4FA8466C6}" dt="2024-07-03T14:02:33.649" v="322" actId="5793"/>
        <pc:sldMkLst>
          <pc:docMk/>
          <pc:sldMk cId="333320771" sldId="314"/>
        </pc:sldMkLst>
        <pc:spChg chg="mod">
          <ac:chgData name="Zoë Tunstall" userId="e0a72786-713a-4df2-bb92-da82a6ab9fc3" providerId="ADAL" clId="{5DF42090-0547-4DF3-9088-49A4FA8466C6}" dt="2024-07-03T14:02:33.649" v="322" actId="5793"/>
          <ac:spMkLst>
            <pc:docMk/>
            <pc:sldMk cId="333320771" sldId="314"/>
            <ac:spMk id="2" creationId="{300ADCA8-BFDC-AC8D-B3D1-CEE27E76F819}"/>
          </ac:spMkLst>
        </pc:spChg>
      </pc:sldChg>
      <pc:sldChg chg="add ord">
        <pc:chgData name="Zoë Tunstall" userId="e0a72786-713a-4df2-bb92-da82a6ab9fc3" providerId="ADAL" clId="{5DF42090-0547-4DF3-9088-49A4FA8466C6}" dt="2024-07-03T14:03:08.814" v="338"/>
        <pc:sldMkLst>
          <pc:docMk/>
          <pc:sldMk cId="1886984751" sldId="315"/>
        </pc:sldMkLst>
      </pc:sldChg>
      <pc:sldChg chg="add">
        <pc:chgData name="Zoë Tunstall" userId="e0a72786-713a-4df2-bb92-da82a6ab9fc3" providerId="ADAL" clId="{5DF42090-0547-4DF3-9088-49A4FA8466C6}" dt="2024-07-03T14:01:27.732" v="286"/>
        <pc:sldMkLst>
          <pc:docMk/>
          <pc:sldMk cId="393701736" sldId="317"/>
        </pc:sldMkLst>
      </pc:sldChg>
      <pc:sldChg chg="add">
        <pc:chgData name="Zoë Tunstall" userId="e0a72786-713a-4df2-bb92-da82a6ab9fc3" providerId="ADAL" clId="{5DF42090-0547-4DF3-9088-49A4FA8466C6}" dt="2024-07-03T14:01:27.732" v="286"/>
        <pc:sldMkLst>
          <pc:docMk/>
          <pc:sldMk cId="4091834438" sldId="318"/>
        </pc:sldMkLst>
      </pc:sldChg>
      <pc:sldChg chg="add">
        <pc:chgData name="Zoë Tunstall" userId="e0a72786-713a-4df2-bb92-da82a6ab9fc3" providerId="ADAL" clId="{5DF42090-0547-4DF3-9088-49A4FA8466C6}" dt="2024-07-03T14:01:27.732" v="286"/>
        <pc:sldMkLst>
          <pc:docMk/>
          <pc:sldMk cId="2911410205" sldId="319"/>
        </pc:sldMkLst>
      </pc:sldChg>
      <pc:sldChg chg="add">
        <pc:chgData name="Zoë Tunstall" userId="e0a72786-713a-4df2-bb92-da82a6ab9fc3" providerId="ADAL" clId="{5DF42090-0547-4DF3-9088-49A4FA8466C6}" dt="2024-07-03T14:01:27.732" v="286"/>
        <pc:sldMkLst>
          <pc:docMk/>
          <pc:sldMk cId="538550662" sldId="320"/>
        </pc:sldMkLst>
      </pc:sldChg>
      <pc:sldChg chg="modSp mod">
        <pc:chgData name="Zoë Tunstall" userId="e0a72786-713a-4df2-bb92-da82a6ab9fc3" providerId="ADAL" clId="{5DF42090-0547-4DF3-9088-49A4FA8466C6}" dt="2024-07-03T14:02:44.999" v="332" actId="20577"/>
        <pc:sldMkLst>
          <pc:docMk/>
          <pc:sldMk cId="1989444709" sldId="322"/>
        </pc:sldMkLst>
        <pc:spChg chg="mod">
          <ac:chgData name="Zoë Tunstall" userId="e0a72786-713a-4df2-bb92-da82a6ab9fc3" providerId="ADAL" clId="{5DF42090-0547-4DF3-9088-49A4FA8466C6}" dt="2024-07-03T14:02:44.999" v="332" actId="20577"/>
          <ac:spMkLst>
            <pc:docMk/>
            <pc:sldMk cId="1989444709" sldId="322"/>
            <ac:spMk id="3" creationId="{7188050C-E99A-0CD4-C280-8AFCC1CE7689}"/>
          </ac:spMkLst>
        </pc:spChg>
      </pc:sldChg>
      <pc:sldChg chg="modSp mod">
        <pc:chgData name="Zoë Tunstall" userId="e0a72786-713a-4df2-bb92-da82a6ab9fc3" providerId="ADAL" clId="{5DF42090-0547-4DF3-9088-49A4FA8466C6}" dt="2024-07-03T14:03:40.575" v="342" actId="27636"/>
        <pc:sldMkLst>
          <pc:docMk/>
          <pc:sldMk cId="1931950792" sldId="323"/>
        </pc:sldMkLst>
        <pc:spChg chg="mod">
          <ac:chgData name="Zoë Tunstall" userId="e0a72786-713a-4df2-bb92-da82a6ab9fc3" providerId="ADAL" clId="{5DF42090-0547-4DF3-9088-49A4FA8466C6}" dt="2024-07-03T14:03:40.575" v="342" actId="27636"/>
          <ac:spMkLst>
            <pc:docMk/>
            <pc:sldMk cId="1931950792" sldId="323"/>
            <ac:spMk id="2" creationId="{DB9C2AA1-3A69-BDF9-69AF-E28914FC12CA}"/>
          </ac:spMkLst>
        </pc:spChg>
      </pc:sldChg>
      <pc:sldChg chg="addSp delSp modSp mod">
        <pc:chgData name="Zoë Tunstall" userId="e0a72786-713a-4df2-bb92-da82a6ab9fc3" providerId="ADAL" clId="{5DF42090-0547-4DF3-9088-49A4FA8466C6}" dt="2024-07-03T14:04:22.964" v="348" actId="478"/>
        <pc:sldMkLst>
          <pc:docMk/>
          <pc:sldMk cId="2719735658" sldId="325"/>
        </pc:sldMkLst>
        <pc:spChg chg="del mod">
          <ac:chgData name="Zoë Tunstall" userId="e0a72786-713a-4df2-bb92-da82a6ab9fc3" providerId="ADAL" clId="{5DF42090-0547-4DF3-9088-49A4FA8466C6}" dt="2024-07-03T14:04:19.755" v="346" actId="478"/>
          <ac:spMkLst>
            <pc:docMk/>
            <pc:sldMk cId="2719735658" sldId="325"/>
            <ac:spMk id="2" creationId="{F956312D-3FCB-3A87-F647-CB78EA0447CF}"/>
          </ac:spMkLst>
        </pc:spChg>
        <pc:spChg chg="add del mod">
          <ac:chgData name="Zoë Tunstall" userId="e0a72786-713a-4df2-bb92-da82a6ab9fc3" providerId="ADAL" clId="{5DF42090-0547-4DF3-9088-49A4FA8466C6}" dt="2024-07-03T14:04:22.964" v="348" actId="478"/>
          <ac:spMkLst>
            <pc:docMk/>
            <pc:sldMk cId="2719735658" sldId="325"/>
            <ac:spMk id="4" creationId="{A0B767DF-E275-2175-D5B4-05C32A1AF972}"/>
          </ac:spMkLst>
        </pc:spChg>
        <pc:spChg chg="add mod">
          <ac:chgData name="Zoë Tunstall" userId="e0a72786-713a-4df2-bb92-da82a6ab9fc3" providerId="ADAL" clId="{5DF42090-0547-4DF3-9088-49A4FA8466C6}" dt="2024-07-03T14:04:20.350" v="347"/>
          <ac:spMkLst>
            <pc:docMk/>
            <pc:sldMk cId="2719735658" sldId="325"/>
            <ac:spMk id="5" creationId="{CD35FCB0-4E9A-E8B6-6F09-2C2DAE6DA1E7}"/>
          </ac:spMkLst>
        </pc:spChg>
      </pc:sldChg>
      <pc:sldChg chg="modSp mod">
        <pc:chgData name="Zoë Tunstall" userId="e0a72786-713a-4df2-bb92-da82a6ab9fc3" providerId="ADAL" clId="{5DF42090-0547-4DF3-9088-49A4FA8466C6}" dt="2024-07-03T13:57:48.082" v="43" actId="20577"/>
        <pc:sldMkLst>
          <pc:docMk/>
          <pc:sldMk cId="4266051971" sldId="326"/>
        </pc:sldMkLst>
        <pc:spChg chg="mod">
          <ac:chgData name="Zoë Tunstall" userId="e0a72786-713a-4df2-bb92-da82a6ab9fc3" providerId="ADAL" clId="{5DF42090-0547-4DF3-9088-49A4FA8466C6}" dt="2024-07-03T13:57:40.914" v="31" actId="20577"/>
          <ac:spMkLst>
            <pc:docMk/>
            <pc:sldMk cId="4266051971" sldId="326"/>
            <ac:spMk id="2" creationId="{83D6E258-2A2D-4421-379A-607D764E99E1}"/>
          </ac:spMkLst>
        </pc:spChg>
        <pc:spChg chg="mod">
          <ac:chgData name="Zoë Tunstall" userId="e0a72786-713a-4df2-bb92-da82a6ab9fc3" providerId="ADAL" clId="{5DF42090-0547-4DF3-9088-49A4FA8466C6}" dt="2024-07-03T13:57:48.082" v="43" actId="20577"/>
          <ac:spMkLst>
            <pc:docMk/>
            <pc:sldMk cId="4266051971" sldId="326"/>
            <ac:spMk id="3" creationId="{BA3C74E8-CA01-0569-5B24-D3B3C30C707A}"/>
          </ac:spMkLst>
        </pc:spChg>
      </pc:sldChg>
      <pc:sldChg chg="modSp mod">
        <pc:chgData name="Zoë Tunstall" userId="e0a72786-713a-4df2-bb92-da82a6ab9fc3" providerId="ADAL" clId="{5DF42090-0547-4DF3-9088-49A4FA8466C6}" dt="2024-07-03T14:01:14.947" v="285" actId="20577"/>
        <pc:sldMkLst>
          <pc:docMk/>
          <pc:sldMk cId="3731881333" sldId="327"/>
        </pc:sldMkLst>
        <pc:spChg chg="mod">
          <ac:chgData name="Zoë Tunstall" userId="e0a72786-713a-4df2-bb92-da82a6ab9fc3" providerId="ADAL" clId="{5DF42090-0547-4DF3-9088-49A4FA8466C6}" dt="2024-07-03T14:01:14.947" v="285" actId="20577"/>
          <ac:spMkLst>
            <pc:docMk/>
            <pc:sldMk cId="3731881333" sldId="327"/>
            <ac:spMk id="3" creationId="{1C993C23-648D-8530-98AE-E271EDB609BA}"/>
          </ac:spMkLst>
        </pc:spChg>
      </pc:sldChg>
      <pc:sldChg chg="del">
        <pc:chgData name="Zoë Tunstall" userId="e0a72786-713a-4df2-bb92-da82a6ab9fc3" providerId="ADAL" clId="{5DF42090-0547-4DF3-9088-49A4FA8466C6}" dt="2024-07-03T14:01:04.084" v="261" actId="47"/>
        <pc:sldMkLst>
          <pc:docMk/>
          <pc:sldMk cId="3549813534" sldId="328"/>
        </pc:sldMkLst>
      </pc:sldChg>
      <pc:sldChg chg="del">
        <pc:chgData name="Zoë Tunstall" userId="e0a72786-713a-4df2-bb92-da82a6ab9fc3" providerId="ADAL" clId="{5DF42090-0547-4DF3-9088-49A4FA8466C6}" dt="2024-07-03T14:01:05.299" v="262" actId="47"/>
        <pc:sldMkLst>
          <pc:docMk/>
          <pc:sldMk cId="2321274996" sldId="329"/>
        </pc:sldMkLst>
      </pc:sldChg>
      <pc:sldChg chg="del">
        <pc:chgData name="Zoë Tunstall" userId="e0a72786-713a-4df2-bb92-da82a6ab9fc3" providerId="ADAL" clId="{5DF42090-0547-4DF3-9088-49A4FA8466C6}" dt="2024-07-03T14:01:05.476" v="263" actId="47"/>
        <pc:sldMkLst>
          <pc:docMk/>
          <pc:sldMk cId="4274839467" sldId="330"/>
        </pc:sldMkLst>
      </pc:sldChg>
      <pc:sldChg chg="del">
        <pc:chgData name="Zoë Tunstall" userId="e0a72786-713a-4df2-bb92-da82a6ab9fc3" providerId="ADAL" clId="{5DF42090-0547-4DF3-9088-49A4FA8466C6}" dt="2024-07-03T14:01:05.637" v="264" actId="47"/>
        <pc:sldMkLst>
          <pc:docMk/>
          <pc:sldMk cId="2320090879" sldId="331"/>
        </pc:sldMkLst>
      </pc:sldChg>
      <pc:sldChg chg="del">
        <pc:chgData name="Zoë Tunstall" userId="e0a72786-713a-4df2-bb92-da82a6ab9fc3" providerId="ADAL" clId="{5DF42090-0547-4DF3-9088-49A4FA8466C6}" dt="2024-07-03T14:01:05.780" v="265" actId="47"/>
        <pc:sldMkLst>
          <pc:docMk/>
          <pc:sldMk cId="415674917" sldId="332"/>
        </pc:sldMkLst>
      </pc:sldChg>
      <pc:sldChg chg="del">
        <pc:chgData name="Zoë Tunstall" userId="e0a72786-713a-4df2-bb92-da82a6ab9fc3" providerId="ADAL" clId="{5DF42090-0547-4DF3-9088-49A4FA8466C6}" dt="2024-07-03T14:01:05.913" v="266" actId="47"/>
        <pc:sldMkLst>
          <pc:docMk/>
          <pc:sldMk cId="53322642" sldId="333"/>
        </pc:sldMkLst>
      </pc:sldChg>
      <pc:sldChg chg="del">
        <pc:chgData name="Zoë Tunstall" userId="e0a72786-713a-4df2-bb92-da82a6ab9fc3" providerId="ADAL" clId="{5DF42090-0547-4DF3-9088-49A4FA8466C6}" dt="2024-07-03T14:01:06.083" v="267" actId="47"/>
        <pc:sldMkLst>
          <pc:docMk/>
          <pc:sldMk cId="3798880804" sldId="334"/>
        </pc:sldMkLst>
      </pc:sldChg>
      <pc:sldChg chg="del">
        <pc:chgData name="Zoë Tunstall" userId="e0a72786-713a-4df2-bb92-da82a6ab9fc3" providerId="ADAL" clId="{5DF42090-0547-4DF3-9088-49A4FA8466C6}" dt="2024-07-03T14:02:50.067" v="333" actId="47"/>
        <pc:sldMkLst>
          <pc:docMk/>
          <pc:sldMk cId="746916620" sldId="335"/>
        </pc:sldMkLst>
      </pc:sldChg>
      <pc:sldChg chg="del">
        <pc:chgData name="Zoë Tunstall" userId="e0a72786-713a-4df2-bb92-da82a6ab9fc3" providerId="ADAL" clId="{5DF42090-0547-4DF3-9088-49A4FA8466C6}" dt="2024-07-03T14:03:23.593" v="339" actId="47"/>
        <pc:sldMkLst>
          <pc:docMk/>
          <pc:sldMk cId="2579517108" sldId="336"/>
        </pc:sldMkLst>
      </pc:sldChg>
      <pc:sldChg chg="del">
        <pc:chgData name="Zoë Tunstall" userId="e0a72786-713a-4df2-bb92-da82a6ab9fc3" providerId="ADAL" clId="{5DF42090-0547-4DF3-9088-49A4FA8466C6}" dt="2024-07-03T14:03:45.174" v="343" actId="47"/>
        <pc:sldMkLst>
          <pc:docMk/>
          <pc:sldMk cId="667238307" sldId="337"/>
        </pc:sldMkLst>
      </pc:sldChg>
      <pc:sldChg chg="modSp add mod">
        <pc:chgData name="Zoë Tunstall" userId="e0a72786-713a-4df2-bb92-da82a6ab9fc3" providerId="ADAL" clId="{5DF42090-0547-4DF3-9088-49A4FA8466C6}" dt="2024-07-03T13:59:19.424" v="178" actId="14100"/>
        <pc:sldMkLst>
          <pc:docMk/>
          <pc:sldMk cId="2128530679" sldId="338"/>
        </pc:sldMkLst>
        <pc:spChg chg="mod">
          <ac:chgData name="Zoë Tunstall" userId="e0a72786-713a-4df2-bb92-da82a6ab9fc3" providerId="ADAL" clId="{5DF42090-0547-4DF3-9088-49A4FA8466C6}" dt="2024-07-03T13:59:19.424" v="178" actId="14100"/>
          <ac:spMkLst>
            <pc:docMk/>
            <pc:sldMk cId="2128530679" sldId="338"/>
            <ac:spMk id="2" creationId="{9C867949-CC6A-C07B-C25D-743AAA34A51C}"/>
          </ac:spMkLst>
        </pc:spChg>
      </pc:sldChg>
      <pc:sldChg chg="new del">
        <pc:chgData name="Zoë Tunstall" userId="e0a72786-713a-4df2-bb92-da82a6ab9fc3" providerId="ADAL" clId="{5DF42090-0547-4DF3-9088-49A4FA8466C6}" dt="2024-07-03T14:03:03.262" v="335" actId="47"/>
        <pc:sldMkLst>
          <pc:docMk/>
          <pc:sldMk cId="2987623838" sldId="33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187D940-8E37-B766-588E-81812150744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08E7518-4BBC-4B33-C60C-69DF5A5F1C5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041867B-94BE-744B-8E02-6EA5E1DCE429}" type="datetimeFigureOut">
              <a:rPr lang="en-US" smtClean="0"/>
              <a:t>7/15/2024</a:t>
            </a:fld>
            <a:endParaRPr lang="en-US"/>
          </a:p>
        </p:txBody>
      </p:sp>
      <p:sp>
        <p:nvSpPr>
          <p:cNvPr id="4" name="Footer Placeholder 3">
            <a:extLst>
              <a:ext uri="{FF2B5EF4-FFF2-40B4-BE49-F238E27FC236}">
                <a16:creationId xmlns:a16="http://schemas.microsoft.com/office/drawing/2014/main" id="{13ACF272-3E65-0199-D24D-5C2F38B6FA8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60B7765-E724-6CB3-5ED8-A85EB5A22A5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E94555E-9C41-5B42-8482-A300D4F25CCB}" type="slidenum">
              <a:rPr lang="en-US" smtClean="0"/>
              <a:t>‹#›</a:t>
            </a:fld>
            <a:endParaRPr lang="en-US"/>
          </a:p>
        </p:txBody>
      </p:sp>
    </p:spTree>
    <p:extLst>
      <p:ext uri="{BB962C8B-B14F-4D97-AF65-F5344CB8AC3E}">
        <p14:creationId xmlns:p14="http://schemas.microsoft.com/office/powerpoint/2010/main" val="17422356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1935FD-063E-E140-81CC-C14970545FB9}" type="datetimeFigureOut">
              <a:rPr lang="en-US" smtClean="0"/>
              <a:t>7/15/2024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A6DC1D-6D0A-FA43-A618-949EBDE59BEA}" type="slidenum">
              <a:rPr lang="en-US" smtClean="0"/>
              <a:t>‹#›</a:t>
            </a:fld>
            <a:endParaRPr lang="en-US"/>
          </a:p>
        </p:txBody>
      </p:sp>
    </p:spTree>
    <p:extLst>
      <p:ext uri="{BB962C8B-B14F-4D97-AF65-F5344CB8AC3E}">
        <p14:creationId xmlns:p14="http://schemas.microsoft.com/office/powerpoint/2010/main" val="3577539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Master" Target="../slideMasters/slideMaster1.xml"/><Relationship Id="rId4" Type="http://schemas.openxmlformats.org/officeDocument/2006/relationships/image" Target="../media/image26.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F1A85A0F-4B9D-CC9D-D468-874826F3A0F7}"/>
              </a:ext>
            </a:extLst>
          </p:cNvPr>
          <p:cNvSpPr>
            <a:spLocks noGrp="1"/>
          </p:cNvSpPr>
          <p:nvPr>
            <p:ph type="body" sz="quarter" idx="10"/>
          </p:nvPr>
        </p:nvSpPr>
        <p:spPr>
          <a:xfrm>
            <a:off x="838200" y="1747024"/>
            <a:ext cx="10721897" cy="4557132"/>
          </a:xfrm>
        </p:spPr>
        <p:txBody>
          <a:bodyPr/>
          <a:lstStyle>
            <a:lvl1pPr marL="0" indent="0">
              <a:lnSpc>
                <a:spcPct val="120000"/>
              </a:lnSpc>
              <a:buClr>
                <a:srgbClr val="4BA0C1"/>
              </a:buClr>
              <a:buFont typeface="Arial" panose="020B0604020202020204" pitchFamily="34" charset="0"/>
              <a:buNone/>
              <a:defRPr/>
            </a:lvl1pPr>
            <a:lvl2pPr marL="457200" indent="0">
              <a:lnSpc>
                <a:spcPct val="120000"/>
              </a:lnSpc>
              <a:buClr>
                <a:srgbClr val="4BA0C1"/>
              </a:buClr>
              <a:buNone/>
              <a:defRPr/>
            </a:lvl2pPr>
            <a:lvl3pPr marL="914400" indent="0">
              <a:lnSpc>
                <a:spcPct val="120000"/>
              </a:lnSpc>
              <a:buClr>
                <a:srgbClr val="4BA0C1"/>
              </a:buClr>
              <a:buNone/>
              <a:defRPr/>
            </a:lvl3pPr>
            <a:lvl4pPr marL="1371600" indent="0">
              <a:lnSpc>
                <a:spcPct val="120000"/>
              </a:lnSpc>
              <a:buClr>
                <a:srgbClr val="4BA0C1"/>
              </a:buClr>
              <a:buNone/>
              <a:defRPr/>
            </a:lvl4pPr>
            <a:lvl5pPr marL="1828800" indent="0">
              <a:lnSpc>
                <a:spcPct val="120000"/>
              </a:lnSpc>
              <a:buClr>
                <a:srgbClr val="4BA0C1"/>
              </a:buClr>
              <a:buNone/>
              <a:defRPr/>
            </a:lvl5pPr>
          </a:lstStyle>
          <a:p>
            <a:pPr lvl="0"/>
            <a:r>
              <a:rPr lang="en-GB" dirty="0"/>
              <a:t>Click to edit Master text styles</a:t>
            </a:r>
            <a:endParaRPr lang="en-US" dirty="0"/>
          </a:p>
        </p:txBody>
      </p:sp>
      <p:sp>
        <p:nvSpPr>
          <p:cNvPr id="3" name="Title 2">
            <a:extLst>
              <a:ext uri="{FF2B5EF4-FFF2-40B4-BE49-F238E27FC236}">
                <a16:creationId xmlns:a16="http://schemas.microsoft.com/office/drawing/2014/main" id="{CA48D255-4958-9C01-F003-06BD548240F8}"/>
              </a:ext>
            </a:extLst>
          </p:cNvPr>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25028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abits - Orang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60908C5-FDF8-F577-D76C-B624595245C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B10A064-D436-5347-0048-AC92F8138A73}"/>
              </a:ext>
            </a:extLst>
          </p:cNvPr>
          <p:cNvSpPr>
            <a:spLocks noGrp="1"/>
          </p:cNvSpPr>
          <p:nvPr>
            <p:ph type="title"/>
          </p:nvPr>
        </p:nvSpPr>
        <p:spPr>
          <a:xfrm>
            <a:off x="1444752" y="365125"/>
            <a:ext cx="9317736" cy="1143635"/>
          </a:xfrm>
        </p:spPr>
        <p:txBody>
          <a:bodyPr/>
          <a:lstStyle>
            <a:lvl1pPr algn="ctr">
              <a:defRPr/>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318E3A4E-FEB1-D1DC-9A7F-E28260EE17D0}"/>
              </a:ext>
            </a:extLst>
          </p:cNvPr>
          <p:cNvSpPr>
            <a:spLocks noGrp="1"/>
          </p:cNvSpPr>
          <p:nvPr>
            <p:ph type="body" sz="quarter" idx="10"/>
          </p:nvPr>
        </p:nvSpPr>
        <p:spPr>
          <a:xfrm>
            <a:off x="1965960" y="2055813"/>
            <a:ext cx="8284464" cy="3215957"/>
          </a:xfrm>
        </p:spPr>
        <p:txBody>
          <a:bodyPr/>
          <a:lstStyle>
            <a:lvl1pPr marL="0" indent="0" algn="ctr">
              <a:lnSpc>
                <a:spcPct val="120000"/>
              </a:lnSpc>
              <a:buClr>
                <a:srgbClr val="4BA0C1"/>
              </a:buClr>
              <a:buFont typeface="Arial" panose="020B0604020202020204" pitchFamily="34" charset="0"/>
              <a:buNone/>
              <a:defRPr/>
            </a:lvl1pPr>
            <a:lvl2pPr marL="457200" indent="0" algn="ctr">
              <a:lnSpc>
                <a:spcPct val="120000"/>
              </a:lnSpc>
              <a:buClr>
                <a:srgbClr val="4BA0C1"/>
              </a:buClr>
              <a:buNone/>
              <a:defRPr/>
            </a:lvl2pPr>
            <a:lvl3pPr marL="914400" indent="0" algn="ctr">
              <a:lnSpc>
                <a:spcPct val="120000"/>
              </a:lnSpc>
              <a:buClr>
                <a:srgbClr val="4BA0C1"/>
              </a:buClr>
              <a:buNone/>
              <a:defRPr/>
            </a:lvl3pPr>
            <a:lvl4pPr marL="1371600" indent="0" algn="ctr">
              <a:lnSpc>
                <a:spcPct val="120000"/>
              </a:lnSpc>
              <a:buClr>
                <a:srgbClr val="4BA0C1"/>
              </a:buClr>
              <a:buNone/>
              <a:defRPr/>
            </a:lvl4pPr>
            <a:lvl5pPr marL="1828800" indent="0" algn="ctr">
              <a:lnSpc>
                <a:spcPct val="120000"/>
              </a:lnSpc>
              <a:buClr>
                <a:srgbClr val="4BA0C1"/>
              </a:buClr>
              <a:buNone/>
              <a:defRPr/>
            </a:lvl5pPr>
          </a:lstStyle>
          <a:p>
            <a:pPr lvl="0"/>
            <a:r>
              <a:rPr lang="en-GB" dirty="0"/>
              <a:t>Click to edit Master text styles</a:t>
            </a:r>
          </a:p>
        </p:txBody>
      </p:sp>
    </p:spTree>
    <p:extLst>
      <p:ext uri="{BB962C8B-B14F-4D97-AF65-F5344CB8AC3E}">
        <p14:creationId xmlns:p14="http://schemas.microsoft.com/office/powerpoint/2010/main" val="1689447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ight Blue - Content">
    <p:spTree>
      <p:nvGrpSpPr>
        <p:cNvPr id="1" name=""/>
        <p:cNvGrpSpPr/>
        <p:nvPr/>
      </p:nvGrpSpPr>
      <p:grpSpPr>
        <a:xfrm>
          <a:off x="0" y="0"/>
          <a:ext cx="0" cy="0"/>
          <a:chOff x="0" y="0"/>
          <a:chExt cx="0" cy="0"/>
        </a:xfrm>
      </p:grpSpPr>
      <p:pic>
        <p:nvPicPr>
          <p:cNvPr id="8" name="Picture 7" descr="A white rectangular object with blue border&#10;&#10;Description automatically generated">
            <a:extLst>
              <a:ext uri="{FF2B5EF4-FFF2-40B4-BE49-F238E27FC236}">
                <a16:creationId xmlns:a16="http://schemas.microsoft.com/office/drawing/2014/main" id="{E115CEDD-CB82-D752-C230-28989B6C77E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486027B4-E4A2-5751-2321-6330B0FDBACE}"/>
              </a:ext>
            </a:extLst>
          </p:cNvPr>
          <p:cNvSpPr>
            <a:spLocks noGrp="1"/>
          </p:cNvSpPr>
          <p:nvPr>
            <p:ph type="body" sz="quarter" idx="10"/>
          </p:nvPr>
        </p:nvSpPr>
        <p:spPr>
          <a:xfrm>
            <a:off x="1287780" y="2247583"/>
            <a:ext cx="9715500" cy="3215957"/>
          </a:xfrm>
        </p:spPr>
        <p:txBody>
          <a:bodyPr/>
          <a:lstStyle>
            <a:lvl1pPr marL="457200" indent="-457200">
              <a:lnSpc>
                <a:spcPct val="120000"/>
              </a:lnSpc>
              <a:buClr>
                <a:srgbClr val="4BA0C1"/>
              </a:buClr>
              <a:buFont typeface="Arial" panose="020B0604020202020204" pitchFamily="34" charset="0"/>
              <a:buChar char="•"/>
              <a:defRPr/>
            </a:lvl1pPr>
            <a:lvl2pPr>
              <a:lnSpc>
                <a:spcPct val="120000"/>
              </a:lnSpc>
              <a:buClr>
                <a:srgbClr val="4BA0C1"/>
              </a:buClr>
              <a:defRPr/>
            </a:lvl2pPr>
            <a:lvl3pPr>
              <a:lnSpc>
                <a:spcPct val="120000"/>
              </a:lnSpc>
              <a:buClr>
                <a:srgbClr val="4BA0C1"/>
              </a:buClr>
              <a:defRPr/>
            </a:lvl3pPr>
            <a:lvl4pPr>
              <a:lnSpc>
                <a:spcPct val="120000"/>
              </a:lnSpc>
              <a:buClr>
                <a:srgbClr val="4BA0C1"/>
              </a:buClr>
              <a:defRPr/>
            </a:lvl4pPr>
            <a:lvl5pPr>
              <a:lnSpc>
                <a:spcPct val="120000"/>
              </a:lnSpc>
              <a:buClr>
                <a:srgbClr val="4BA0C1"/>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Title 5">
            <a:extLst>
              <a:ext uri="{FF2B5EF4-FFF2-40B4-BE49-F238E27FC236}">
                <a16:creationId xmlns:a16="http://schemas.microsoft.com/office/drawing/2014/main" id="{8BD63107-6907-1A99-E764-C2C15177925F}"/>
              </a:ext>
            </a:extLst>
          </p:cNvPr>
          <p:cNvSpPr>
            <a:spLocks noGrp="1"/>
          </p:cNvSpPr>
          <p:nvPr>
            <p:ph type="title"/>
          </p:nvPr>
        </p:nvSpPr>
        <p:spPr>
          <a:xfrm>
            <a:off x="1287780" y="1203960"/>
            <a:ext cx="9768840" cy="799148"/>
          </a:xfrm>
        </p:spPr>
        <p:txBody>
          <a:bodyPr/>
          <a:lstStyle/>
          <a:p>
            <a:r>
              <a:rPr lang="en-GB" dirty="0"/>
              <a:t>Click to edit Master title style</a:t>
            </a:r>
            <a:endParaRPr lang="en-US" dirty="0"/>
          </a:p>
        </p:txBody>
      </p:sp>
    </p:spTree>
    <p:extLst>
      <p:ext uri="{BB962C8B-B14F-4D97-AF65-F5344CB8AC3E}">
        <p14:creationId xmlns:p14="http://schemas.microsoft.com/office/powerpoint/2010/main" val="31727166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ight Blue - Title">
    <p:spTree>
      <p:nvGrpSpPr>
        <p:cNvPr id="1" name=""/>
        <p:cNvGrpSpPr/>
        <p:nvPr/>
      </p:nvGrpSpPr>
      <p:grpSpPr>
        <a:xfrm>
          <a:off x="0" y="0"/>
          <a:ext cx="0" cy="0"/>
          <a:chOff x="0" y="0"/>
          <a:chExt cx="0" cy="0"/>
        </a:xfrm>
      </p:grpSpPr>
      <p:pic>
        <p:nvPicPr>
          <p:cNvPr id="9" name="Picture 8" descr="A blue rectangle with white border&#10;&#10;Description automatically generated">
            <a:extLst>
              <a:ext uri="{FF2B5EF4-FFF2-40B4-BE49-F238E27FC236}">
                <a16:creationId xmlns:a16="http://schemas.microsoft.com/office/drawing/2014/main" id="{BD21B942-CE16-FB7D-70E2-C76A54501DD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5">
            <a:extLst>
              <a:ext uri="{FF2B5EF4-FFF2-40B4-BE49-F238E27FC236}">
                <a16:creationId xmlns:a16="http://schemas.microsoft.com/office/drawing/2014/main" id="{70B14174-66A2-030B-8F11-9DE70E8622B6}"/>
              </a:ext>
            </a:extLst>
          </p:cNvPr>
          <p:cNvSpPr>
            <a:spLocks noGrp="1"/>
          </p:cNvSpPr>
          <p:nvPr>
            <p:ph type="title"/>
          </p:nvPr>
        </p:nvSpPr>
        <p:spPr>
          <a:xfrm>
            <a:off x="2831592" y="3029426"/>
            <a:ext cx="6528816" cy="799148"/>
          </a:xfrm>
        </p:spPr>
        <p:txBody>
          <a:bodyPr>
            <a:noAutofit/>
          </a:bodyPr>
          <a:lstStyle>
            <a:lvl1pPr algn="ctr">
              <a:defRPr sz="6000">
                <a:solidFill>
                  <a:schemeClr val="bg1"/>
                </a:solidFill>
              </a:defRPr>
            </a:lvl1pPr>
          </a:lstStyle>
          <a:p>
            <a:r>
              <a:rPr lang="en-GB" dirty="0"/>
              <a:t>Click to edit Master title style</a:t>
            </a:r>
            <a:endParaRPr lang="en-US" dirty="0"/>
          </a:p>
        </p:txBody>
      </p:sp>
    </p:spTree>
    <p:extLst>
      <p:ext uri="{BB962C8B-B14F-4D97-AF65-F5344CB8AC3E}">
        <p14:creationId xmlns:p14="http://schemas.microsoft.com/office/powerpoint/2010/main" val="26073860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range - Activity">
    <p:spTree>
      <p:nvGrpSpPr>
        <p:cNvPr id="1" name=""/>
        <p:cNvGrpSpPr/>
        <p:nvPr/>
      </p:nvGrpSpPr>
      <p:grpSpPr>
        <a:xfrm>
          <a:off x="0" y="0"/>
          <a:ext cx="0" cy="0"/>
          <a:chOff x="0" y="0"/>
          <a:chExt cx="0" cy="0"/>
        </a:xfrm>
      </p:grpSpPr>
      <p:pic>
        <p:nvPicPr>
          <p:cNvPr id="10" name="Picture 9" descr="A close-up of an orange rectangle&#10;&#10;Description automatically generated">
            <a:extLst>
              <a:ext uri="{FF2B5EF4-FFF2-40B4-BE49-F238E27FC236}">
                <a16:creationId xmlns:a16="http://schemas.microsoft.com/office/drawing/2014/main" id="{C7BD5ACF-6FEA-CBBA-7A69-9C569A38A22D}"/>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3" name="Picture 12" descr="A orange puzzle piece in a circle&#10;&#10;Description automatically generated">
            <a:extLst>
              <a:ext uri="{FF2B5EF4-FFF2-40B4-BE49-F238E27FC236}">
                <a16:creationId xmlns:a16="http://schemas.microsoft.com/office/drawing/2014/main" id="{A6FC651B-72FC-C90A-548C-6CAFFD3F3808}"/>
              </a:ext>
            </a:extLst>
          </p:cNvPr>
          <p:cNvPicPr>
            <a:picLocks noChangeAspect="1"/>
          </p:cNvPicPr>
          <p:nvPr userDrawn="1"/>
        </p:nvPicPr>
        <p:blipFill>
          <a:blip r:embed="rId3"/>
          <a:stretch>
            <a:fillRect/>
          </a:stretch>
        </p:blipFill>
        <p:spPr>
          <a:xfrm>
            <a:off x="5303999" y="1317600"/>
            <a:ext cx="1580400" cy="1580400"/>
          </a:xfrm>
          <a:prstGeom prst="rect">
            <a:avLst/>
          </a:prstGeom>
        </p:spPr>
      </p:pic>
      <p:sp>
        <p:nvSpPr>
          <p:cNvPr id="2" name="Title 1">
            <a:extLst>
              <a:ext uri="{FF2B5EF4-FFF2-40B4-BE49-F238E27FC236}">
                <a16:creationId xmlns:a16="http://schemas.microsoft.com/office/drawing/2014/main" id="{BC190B0B-E362-00D8-9FC1-EA46340EB345}"/>
              </a:ext>
            </a:extLst>
          </p:cNvPr>
          <p:cNvSpPr>
            <a:spLocks noGrp="1"/>
          </p:cNvSpPr>
          <p:nvPr>
            <p:ph type="title" hasCustomPrompt="1"/>
          </p:nvPr>
        </p:nvSpPr>
        <p:spPr>
          <a:xfrm>
            <a:off x="1545335" y="3931285"/>
            <a:ext cx="9101328" cy="1325563"/>
          </a:xfrm>
        </p:spPr>
        <p:txBody>
          <a:bodyPr>
            <a:noAutofit/>
          </a:bodyPr>
          <a:lstStyle>
            <a:lvl1pPr algn="ctr">
              <a:defRPr sz="6000">
                <a:solidFill>
                  <a:schemeClr val="bg1"/>
                </a:solidFill>
              </a:defRPr>
            </a:lvl1pPr>
          </a:lstStyle>
          <a:p>
            <a:r>
              <a:rPr lang="en-GB" dirty="0"/>
              <a:t>Activity name</a:t>
            </a:r>
            <a:endParaRPr lang="en-US" dirty="0"/>
          </a:p>
        </p:txBody>
      </p:sp>
      <p:sp>
        <p:nvSpPr>
          <p:cNvPr id="3" name="TextBox 2">
            <a:extLst>
              <a:ext uri="{FF2B5EF4-FFF2-40B4-BE49-F238E27FC236}">
                <a16:creationId xmlns:a16="http://schemas.microsoft.com/office/drawing/2014/main" id="{B1D53867-D73D-D9BC-84AE-B9437181E44C}"/>
              </a:ext>
            </a:extLst>
          </p:cNvPr>
          <p:cNvSpPr txBox="1"/>
          <p:nvPr userDrawn="1"/>
        </p:nvSpPr>
        <p:spPr>
          <a:xfrm>
            <a:off x="3627382" y="2997918"/>
            <a:ext cx="4937234" cy="1015663"/>
          </a:xfrm>
          <a:prstGeom prst="rect">
            <a:avLst/>
          </a:prstGeom>
          <a:noFill/>
        </p:spPr>
        <p:txBody>
          <a:bodyPr wrap="square" rtlCol="0">
            <a:spAutoFit/>
          </a:bodyPr>
          <a:lstStyle/>
          <a:p>
            <a:pPr algn="ctr"/>
            <a:r>
              <a:rPr lang="en-US" sz="6000" b="1" i="0" dirty="0">
                <a:solidFill>
                  <a:srgbClr val="FAC8A6"/>
                </a:solidFill>
                <a:latin typeface="Outfit" pitchFamily="2" charset="0"/>
              </a:rPr>
              <a:t>Activity</a:t>
            </a:r>
          </a:p>
        </p:txBody>
      </p:sp>
    </p:spTree>
    <p:extLst>
      <p:ext uri="{BB962C8B-B14F-4D97-AF65-F5344CB8AC3E}">
        <p14:creationId xmlns:p14="http://schemas.microsoft.com/office/powerpoint/2010/main" val="26005780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range - Title">
    <p:spTree>
      <p:nvGrpSpPr>
        <p:cNvPr id="1" name=""/>
        <p:cNvGrpSpPr/>
        <p:nvPr/>
      </p:nvGrpSpPr>
      <p:grpSpPr>
        <a:xfrm>
          <a:off x="0" y="0"/>
          <a:ext cx="0" cy="0"/>
          <a:chOff x="0" y="0"/>
          <a:chExt cx="0" cy="0"/>
        </a:xfrm>
      </p:grpSpPr>
      <p:pic>
        <p:nvPicPr>
          <p:cNvPr id="7" name="Picture 6" descr="A close-up of an orange rectangle&#10;&#10;Description automatically generated">
            <a:extLst>
              <a:ext uri="{FF2B5EF4-FFF2-40B4-BE49-F238E27FC236}">
                <a16:creationId xmlns:a16="http://schemas.microsoft.com/office/drawing/2014/main" id="{4D14DE3F-4024-9565-E1A6-C54979A32DE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5">
            <a:extLst>
              <a:ext uri="{FF2B5EF4-FFF2-40B4-BE49-F238E27FC236}">
                <a16:creationId xmlns:a16="http://schemas.microsoft.com/office/drawing/2014/main" id="{50C6FCC8-40C7-A449-0F53-25E2FC7059C5}"/>
              </a:ext>
            </a:extLst>
          </p:cNvPr>
          <p:cNvSpPr>
            <a:spLocks noGrp="1"/>
          </p:cNvSpPr>
          <p:nvPr>
            <p:ph type="title"/>
          </p:nvPr>
        </p:nvSpPr>
        <p:spPr>
          <a:xfrm>
            <a:off x="2831592" y="3029426"/>
            <a:ext cx="6528816" cy="799148"/>
          </a:xfrm>
        </p:spPr>
        <p:txBody>
          <a:bodyPr>
            <a:noAutofit/>
          </a:bodyPr>
          <a:lstStyle>
            <a:lvl1pPr algn="ctr">
              <a:defRPr sz="6000">
                <a:solidFill>
                  <a:schemeClr val="bg1"/>
                </a:solidFill>
              </a:defRPr>
            </a:lvl1pPr>
          </a:lstStyle>
          <a:p>
            <a:r>
              <a:rPr lang="en-GB" dirty="0"/>
              <a:t>Click to edit Master title style</a:t>
            </a:r>
            <a:endParaRPr lang="en-US" dirty="0"/>
          </a:p>
        </p:txBody>
      </p:sp>
    </p:spTree>
    <p:extLst>
      <p:ext uri="{BB962C8B-B14F-4D97-AF65-F5344CB8AC3E}">
        <p14:creationId xmlns:p14="http://schemas.microsoft.com/office/powerpoint/2010/main" val="32205710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range -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BC52DD9-21D1-5CAF-DB9A-7BA89DC9933B}"/>
              </a:ext>
            </a:extLst>
          </p:cNvPr>
          <p:cNvPicPr>
            <a:picLocks noChangeAspect="1"/>
          </p:cNvPicPr>
          <p:nvPr userDrawn="1"/>
        </p:nvPicPr>
        <p:blipFill>
          <a:blip r:embed="rId2"/>
          <a:srcRect/>
          <a:stretch/>
        </p:blipFill>
        <p:spPr>
          <a:xfrm>
            <a:off x="0" y="0"/>
            <a:ext cx="12192000" cy="6858000"/>
          </a:xfrm>
          <a:prstGeom prst="rect">
            <a:avLst/>
          </a:prstGeom>
        </p:spPr>
      </p:pic>
      <p:sp>
        <p:nvSpPr>
          <p:cNvPr id="2" name="Text Placeholder 2">
            <a:extLst>
              <a:ext uri="{FF2B5EF4-FFF2-40B4-BE49-F238E27FC236}">
                <a16:creationId xmlns:a16="http://schemas.microsoft.com/office/drawing/2014/main" id="{F22C7FD3-3873-BE7C-66B4-F04EF8C9A77F}"/>
              </a:ext>
            </a:extLst>
          </p:cNvPr>
          <p:cNvSpPr>
            <a:spLocks noGrp="1"/>
          </p:cNvSpPr>
          <p:nvPr>
            <p:ph type="body" sz="quarter" idx="10"/>
          </p:nvPr>
        </p:nvSpPr>
        <p:spPr>
          <a:xfrm>
            <a:off x="1287780" y="2247583"/>
            <a:ext cx="9715500" cy="3215957"/>
          </a:xfrm>
        </p:spPr>
        <p:txBody>
          <a:bodyPr/>
          <a:lstStyle>
            <a:lvl1pPr marL="457200" indent="-457200">
              <a:lnSpc>
                <a:spcPct val="120000"/>
              </a:lnSpc>
              <a:buClr>
                <a:srgbClr val="ED6921"/>
              </a:buClr>
              <a:buFont typeface="Arial" panose="020B0604020202020204" pitchFamily="34" charset="0"/>
              <a:buChar char="•"/>
              <a:defRPr/>
            </a:lvl1pPr>
            <a:lvl2pPr>
              <a:lnSpc>
                <a:spcPct val="120000"/>
              </a:lnSpc>
              <a:buClr>
                <a:srgbClr val="ED6921"/>
              </a:buClr>
              <a:defRPr/>
            </a:lvl2pPr>
            <a:lvl3pPr>
              <a:lnSpc>
                <a:spcPct val="120000"/>
              </a:lnSpc>
              <a:buClr>
                <a:srgbClr val="ED6921"/>
              </a:buClr>
              <a:defRPr/>
            </a:lvl3pPr>
            <a:lvl4pPr>
              <a:lnSpc>
                <a:spcPct val="120000"/>
              </a:lnSpc>
              <a:buClr>
                <a:srgbClr val="ED6921"/>
              </a:buClr>
              <a:defRPr/>
            </a:lvl4pPr>
            <a:lvl5pPr>
              <a:lnSpc>
                <a:spcPct val="120000"/>
              </a:lnSpc>
              <a:buClr>
                <a:srgbClr val="ED6921"/>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 name="Title 5">
            <a:extLst>
              <a:ext uri="{FF2B5EF4-FFF2-40B4-BE49-F238E27FC236}">
                <a16:creationId xmlns:a16="http://schemas.microsoft.com/office/drawing/2014/main" id="{29FC2EFA-83F8-D7CC-D295-1F67464DFBFE}"/>
              </a:ext>
            </a:extLst>
          </p:cNvPr>
          <p:cNvSpPr>
            <a:spLocks noGrp="1"/>
          </p:cNvSpPr>
          <p:nvPr>
            <p:ph type="title"/>
          </p:nvPr>
        </p:nvSpPr>
        <p:spPr>
          <a:xfrm>
            <a:off x="1287780" y="1203960"/>
            <a:ext cx="9768840" cy="799148"/>
          </a:xfrm>
        </p:spPr>
        <p:txBody>
          <a:bodyPr/>
          <a:lstStyle/>
          <a:p>
            <a:r>
              <a:rPr lang="en-GB" dirty="0"/>
              <a:t>Click to edit Master title style</a:t>
            </a:r>
            <a:endParaRPr lang="en-US" dirty="0"/>
          </a:p>
        </p:txBody>
      </p:sp>
    </p:spTree>
    <p:extLst>
      <p:ext uri="{BB962C8B-B14F-4D97-AF65-F5344CB8AC3E}">
        <p14:creationId xmlns:p14="http://schemas.microsoft.com/office/powerpoint/2010/main" val="39191579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een - Film">
    <p:spTree>
      <p:nvGrpSpPr>
        <p:cNvPr id="1" name=""/>
        <p:cNvGrpSpPr/>
        <p:nvPr/>
      </p:nvGrpSpPr>
      <p:grpSpPr>
        <a:xfrm>
          <a:off x="0" y="0"/>
          <a:ext cx="0" cy="0"/>
          <a:chOff x="0" y="0"/>
          <a:chExt cx="0" cy="0"/>
        </a:xfrm>
      </p:grpSpPr>
      <p:pic>
        <p:nvPicPr>
          <p:cNvPr id="8" name="Picture 7" descr="A green rectangle with white border&#10;&#10;Description automatically generated">
            <a:extLst>
              <a:ext uri="{FF2B5EF4-FFF2-40B4-BE49-F238E27FC236}">
                <a16:creationId xmlns:a16="http://schemas.microsoft.com/office/drawing/2014/main" id="{F6CA6A59-53C3-C04A-51E1-0F47A23A367D}"/>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1" name="Picture 10" descr="A green and white circle with a movie clapper&#10;&#10;Description automatically generated">
            <a:extLst>
              <a:ext uri="{FF2B5EF4-FFF2-40B4-BE49-F238E27FC236}">
                <a16:creationId xmlns:a16="http://schemas.microsoft.com/office/drawing/2014/main" id="{30BE6791-D1CD-3E91-F66B-0B42E2576040}"/>
              </a:ext>
            </a:extLst>
          </p:cNvPr>
          <p:cNvPicPr>
            <a:picLocks noChangeAspect="1"/>
          </p:cNvPicPr>
          <p:nvPr userDrawn="1"/>
        </p:nvPicPr>
        <p:blipFill>
          <a:blip r:embed="rId3"/>
          <a:stretch>
            <a:fillRect/>
          </a:stretch>
        </p:blipFill>
        <p:spPr>
          <a:xfrm>
            <a:off x="5303999" y="1317600"/>
            <a:ext cx="1580400" cy="1580400"/>
          </a:xfrm>
          <a:prstGeom prst="rect">
            <a:avLst/>
          </a:prstGeom>
        </p:spPr>
      </p:pic>
      <p:sp>
        <p:nvSpPr>
          <p:cNvPr id="2" name="Title 1">
            <a:extLst>
              <a:ext uri="{FF2B5EF4-FFF2-40B4-BE49-F238E27FC236}">
                <a16:creationId xmlns:a16="http://schemas.microsoft.com/office/drawing/2014/main" id="{7BA41204-AEFA-5CCE-CB5D-7D6F0B6E9D68}"/>
              </a:ext>
            </a:extLst>
          </p:cNvPr>
          <p:cNvSpPr>
            <a:spLocks noGrp="1"/>
          </p:cNvSpPr>
          <p:nvPr>
            <p:ph type="title" hasCustomPrompt="1"/>
          </p:nvPr>
        </p:nvSpPr>
        <p:spPr>
          <a:xfrm>
            <a:off x="1545335" y="3830701"/>
            <a:ext cx="9101328" cy="1069975"/>
          </a:xfrm>
        </p:spPr>
        <p:txBody>
          <a:bodyPr>
            <a:noAutofit/>
          </a:bodyPr>
          <a:lstStyle>
            <a:lvl1pPr algn="ctr">
              <a:defRPr sz="6000">
                <a:solidFill>
                  <a:schemeClr val="bg1"/>
                </a:solidFill>
              </a:defRPr>
            </a:lvl1pPr>
          </a:lstStyle>
          <a:p>
            <a:r>
              <a:rPr lang="en-GB" dirty="0"/>
              <a:t>Bible Title</a:t>
            </a:r>
            <a:endParaRPr lang="en-US" dirty="0"/>
          </a:p>
        </p:txBody>
      </p:sp>
      <p:sp>
        <p:nvSpPr>
          <p:cNvPr id="3" name="TextBox 2">
            <a:extLst>
              <a:ext uri="{FF2B5EF4-FFF2-40B4-BE49-F238E27FC236}">
                <a16:creationId xmlns:a16="http://schemas.microsoft.com/office/drawing/2014/main" id="{507F1657-EB78-A9BC-3EFB-37C080FF89EA}"/>
              </a:ext>
            </a:extLst>
          </p:cNvPr>
          <p:cNvSpPr txBox="1"/>
          <p:nvPr userDrawn="1"/>
        </p:nvSpPr>
        <p:spPr>
          <a:xfrm>
            <a:off x="3627382" y="2997918"/>
            <a:ext cx="4937234" cy="1015663"/>
          </a:xfrm>
          <a:prstGeom prst="rect">
            <a:avLst/>
          </a:prstGeom>
          <a:noFill/>
        </p:spPr>
        <p:txBody>
          <a:bodyPr wrap="square" rtlCol="0">
            <a:spAutoFit/>
          </a:bodyPr>
          <a:lstStyle/>
          <a:p>
            <a:pPr algn="ctr"/>
            <a:r>
              <a:rPr lang="en-US" sz="6000" b="1" i="0" dirty="0">
                <a:solidFill>
                  <a:srgbClr val="C4D6CB"/>
                </a:solidFill>
                <a:latin typeface="Outfit" pitchFamily="2" charset="0"/>
              </a:rPr>
              <a:t>Film</a:t>
            </a:r>
          </a:p>
        </p:txBody>
      </p:sp>
    </p:spTree>
    <p:extLst>
      <p:ext uri="{BB962C8B-B14F-4D97-AF65-F5344CB8AC3E}">
        <p14:creationId xmlns:p14="http://schemas.microsoft.com/office/powerpoint/2010/main" val="418944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een - Bible story">
    <p:spTree>
      <p:nvGrpSpPr>
        <p:cNvPr id="1" name=""/>
        <p:cNvGrpSpPr/>
        <p:nvPr/>
      </p:nvGrpSpPr>
      <p:grpSpPr>
        <a:xfrm>
          <a:off x="0" y="0"/>
          <a:ext cx="0" cy="0"/>
          <a:chOff x="0" y="0"/>
          <a:chExt cx="0" cy="0"/>
        </a:xfrm>
      </p:grpSpPr>
      <p:pic>
        <p:nvPicPr>
          <p:cNvPr id="6" name="Picture 5" descr="A green rectangle with white border&#10;&#10;Description automatically generated">
            <a:extLst>
              <a:ext uri="{FF2B5EF4-FFF2-40B4-BE49-F238E27FC236}">
                <a16:creationId xmlns:a16="http://schemas.microsoft.com/office/drawing/2014/main" id="{E2F811B5-519A-44FF-EC10-76271035557C}"/>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Picture 7" descr="A green and white circle with a book&#10;&#10;Description automatically generated">
            <a:extLst>
              <a:ext uri="{FF2B5EF4-FFF2-40B4-BE49-F238E27FC236}">
                <a16:creationId xmlns:a16="http://schemas.microsoft.com/office/drawing/2014/main" id="{013ECF73-94A0-DF36-8F11-C0C7C8A7C2E2}"/>
              </a:ext>
            </a:extLst>
          </p:cNvPr>
          <p:cNvPicPr>
            <a:picLocks noChangeAspect="1"/>
          </p:cNvPicPr>
          <p:nvPr userDrawn="1"/>
        </p:nvPicPr>
        <p:blipFill>
          <a:blip r:embed="rId3"/>
          <a:stretch>
            <a:fillRect/>
          </a:stretch>
        </p:blipFill>
        <p:spPr>
          <a:xfrm>
            <a:off x="5303999" y="1317600"/>
            <a:ext cx="1584000" cy="1584000"/>
          </a:xfrm>
          <a:prstGeom prst="rect">
            <a:avLst/>
          </a:prstGeom>
        </p:spPr>
      </p:pic>
      <p:sp>
        <p:nvSpPr>
          <p:cNvPr id="2" name="Title 1">
            <a:extLst>
              <a:ext uri="{FF2B5EF4-FFF2-40B4-BE49-F238E27FC236}">
                <a16:creationId xmlns:a16="http://schemas.microsoft.com/office/drawing/2014/main" id="{6AD2047C-AED8-DCA8-8538-D5CE7896BA37}"/>
              </a:ext>
            </a:extLst>
          </p:cNvPr>
          <p:cNvSpPr>
            <a:spLocks noGrp="1"/>
          </p:cNvSpPr>
          <p:nvPr>
            <p:ph type="title" hasCustomPrompt="1"/>
          </p:nvPr>
        </p:nvSpPr>
        <p:spPr>
          <a:xfrm>
            <a:off x="1545335" y="3830701"/>
            <a:ext cx="9101328" cy="1069975"/>
          </a:xfrm>
        </p:spPr>
        <p:txBody>
          <a:bodyPr>
            <a:noAutofit/>
          </a:bodyPr>
          <a:lstStyle>
            <a:lvl1pPr algn="ctr">
              <a:defRPr sz="4500">
                <a:solidFill>
                  <a:schemeClr val="bg1"/>
                </a:solidFill>
              </a:defRPr>
            </a:lvl1pPr>
          </a:lstStyle>
          <a:p>
            <a:r>
              <a:rPr lang="en-GB" dirty="0"/>
              <a:t>Bible Title</a:t>
            </a:r>
            <a:endParaRPr lang="en-US" dirty="0"/>
          </a:p>
        </p:txBody>
      </p:sp>
      <p:sp>
        <p:nvSpPr>
          <p:cNvPr id="3" name="TextBox 2">
            <a:extLst>
              <a:ext uri="{FF2B5EF4-FFF2-40B4-BE49-F238E27FC236}">
                <a16:creationId xmlns:a16="http://schemas.microsoft.com/office/drawing/2014/main" id="{58DDC634-36A8-86E5-C24F-39C851D6797C}"/>
              </a:ext>
            </a:extLst>
          </p:cNvPr>
          <p:cNvSpPr txBox="1"/>
          <p:nvPr userDrawn="1"/>
        </p:nvSpPr>
        <p:spPr>
          <a:xfrm>
            <a:off x="3627382" y="2997918"/>
            <a:ext cx="4937234" cy="1015663"/>
          </a:xfrm>
          <a:prstGeom prst="rect">
            <a:avLst/>
          </a:prstGeom>
          <a:noFill/>
        </p:spPr>
        <p:txBody>
          <a:bodyPr wrap="square" rtlCol="0">
            <a:spAutoFit/>
          </a:bodyPr>
          <a:lstStyle/>
          <a:p>
            <a:pPr algn="ctr"/>
            <a:r>
              <a:rPr lang="en-US" sz="6000" b="1" i="0" dirty="0">
                <a:solidFill>
                  <a:srgbClr val="C4D6CB"/>
                </a:solidFill>
                <a:latin typeface="Outfit" pitchFamily="2" charset="0"/>
              </a:rPr>
              <a:t>Bible story</a:t>
            </a:r>
          </a:p>
        </p:txBody>
      </p:sp>
      <p:sp>
        <p:nvSpPr>
          <p:cNvPr id="5" name="Text Placeholder 4">
            <a:extLst>
              <a:ext uri="{FF2B5EF4-FFF2-40B4-BE49-F238E27FC236}">
                <a16:creationId xmlns:a16="http://schemas.microsoft.com/office/drawing/2014/main" id="{B748A3FB-6E8E-AA9A-F013-FC61D377E4BC}"/>
              </a:ext>
            </a:extLst>
          </p:cNvPr>
          <p:cNvSpPr>
            <a:spLocks noGrp="1"/>
          </p:cNvSpPr>
          <p:nvPr>
            <p:ph type="body" sz="quarter" idx="10" hasCustomPrompt="1"/>
          </p:nvPr>
        </p:nvSpPr>
        <p:spPr>
          <a:xfrm>
            <a:off x="3128931" y="4809362"/>
            <a:ext cx="5934138" cy="1069975"/>
          </a:xfrm>
        </p:spPr>
        <p:txBody>
          <a:bodyPr>
            <a:noAutofit/>
          </a:bodyPr>
          <a:lstStyle>
            <a:lvl1pPr marL="0" indent="0" algn="ctr">
              <a:buNone/>
              <a:defRPr sz="4500" b="0">
                <a:solidFill>
                  <a:schemeClr val="bg1"/>
                </a:solidFill>
              </a:defRPr>
            </a:lvl1pPr>
            <a:lvl2pPr marL="457200" indent="0" algn="ctr">
              <a:buNone/>
              <a:defRPr b="0"/>
            </a:lvl2pPr>
            <a:lvl3pPr marL="914400" indent="0" algn="ctr">
              <a:buNone/>
              <a:defRPr b="0"/>
            </a:lvl3pPr>
            <a:lvl4pPr marL="1371600" indent="0" algn="ctr">
              <a:buNone/>
              <a:defRPr b="0"/>
            </a:lvl4pPr>
            <a:lvl5pPr marL="1828800" indent="0" algn="ctr">
              <a:buNone/>
              <a:defRPr b="0"/>
            </a:lvl5pPr>
          </a:lstStyle>
          <a:p>
            <a:pPr lvl="0"/>
            <a:r>
              <a:rPr lang="en-GB" dirty="0"/>
              <a:t>Bible verse</a:t>
            </a:r>
            <a:endParaRPr lang="en-US" dirty="0"/>
          </a:p>
        </p:txBody>
      </p:sp>
    </p:spTree>
    <p:extLst>
      <p:ext uri="{BB962C8B-B14F-4D97-AF65-F5344CB8AC3E}">
        <p14:creationId xmlns:p14="http://schemas.microsoft.com/office/powerpoint/2010/main" val="37633731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reen Title">
    <p:spTree>
      <p:nvGrpSpPr>
        <p:cNvPr id="1" name=""/>
        <p:cNvGrpSpPr/>
        <p:nvPr/>
      </p:nvGrpSpPr>
      <p:grpSpPr>
        <a:xfrm>
          <a:off x="0" y="0"/>
          <a:ext cx="0" cy="0"/>
          <a:chOff x="0" y="0"/>
          <a:chExt cx="0" cy="0"/>
        </a:xfrm>
      </p:grpSpPr>
      <p:pic>
        <p:nvPicPr>
          <p:cNvPr id="8" name="Picture 7" descr="A green rectangle with white border&#10;&#10;Description automatically generated">
            <a:extLst>
              <a:ext uri="{FF2B5EF4-FFF2-40B4-BE49-F238E27FC236}">
                <a16:creationId xmlns:a16="http://schemas.microsoft.com/office/drawing/2014/main" id="{15A7D2D2-F604-D3F9-41D2-44F53401844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5">
            <a:extLst>
              <a:ext uri="{FF2B5EF4-FFF2-40B4-BE49-F238E27FC236}">
                <a16:creationId xmlns:a16="http://schemas.microsoft.com/office/drawing/2014/main" id="{981AB756-0208-154F-6241-2A62C1F9BB4E}"/>
              </a:ext>
            </a:extLst>
          </p:cNvPr>
          <p:cNvSpPr>
            <a:spLocks noGrp="1"/>
          </p:cNvSpPr>
          <p:nvPr>
            <p:ph type="title"/>
          </p:nvPr>
        </p:nvSpPr>
        <p:spPr>
          <a:xfrm>
            <a:off x="2831592" y="3029426"/>
            <a:ext cx="6528816" cy="799148"/>
          </a:xfrm>
        </p:spPr>
        <p:txBody>
          <a:bodyPr>
            <a:noAutofit/>
          </a:bodyPr>
          <a:lstStyle>
            <a:lvl1pPr algn="ctr">
              <a:defRPr sz="6000">
                <a:solidFill>
                  <a:schemeClr val="bg1"/>
                </a:solidFill>
              </a:defRPr>
            </a:lvl1pPr>
          </a:lstStyle>
          <a:p>
            <a:r>
              <a:rPr lang="en-GB" dirty="0"/>
              <a:t>Click to edit Master title style</a:t>
            </a:r>
            <a:endParaRPr lang="en-US" dirty="0"/>
          </a:p>
        </p:txBody>
      </p:sp>
    </p:spTree>
    <p:extLst>
      <p:ext uri="{BB962C8B-B14F-4D97-AF65-F5344CB8AC3E}">
        <p14:creationId xmlns:p14="http://schemas.microsoft.com/office/powerpoint/2010/main" val="30357742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Green - Content">
    <p:spTree>
      <p:nvGrpSpPr>
        <p:cNvPr id="1" name=""/>
        <p:cNvGrpSpPr/>
        <p:nvPr/>
      </p:nvGrpSpPr>
      <p:grpSpPr>
        <a:xfrm>
          <a:off x="0" y="0"/>
          <a:ext cx="0" cy="0"/>
          <a:chOff x="0" y="0"/>
          <a:chExt cx="0" cy="0"/>
        </a:xfrm>
      </p:grpSpPr>
      <p:pic>
        <p:nvPicPr>
          <p:cNvPr id="7" name="Picture 6" descr="A white rectangular frame with a green border&#10;&#10;Description automatically generated">
            <a:extLst>
              <a:ext uri="{FF2B5EF4-FFF2-40B4-BE49-F238E27FC236}">
                <a16:creationId xmlns:a16="http://schemas.microsoft.com/office/drawing/2014/main" id="{4BC52DD9-21D1-5CAF-DB9A-7BA89DC9933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ext Placeholder 2">
            <a:extLst>
              <a:ext uri="{FF2B5EF4-FFF2-40B4-BE49-F238E27FC236}">
                <a16:creationId xmlns:a16="http://schemas.microsoft.com/office/drawing/2014/main" id="{F22C7FD3-3873-BE7C-66B4-F04EF8C9A77F}"/>
              </a:ext>
            </a:extLst>
          </p:cNvPr>
          <p:cNvSpPr>
            <a:spLocks noGrp="1"/>
          </p:cNvSpPr>
          <p:nvPr>
            <p:ph type="body" sz="quarter" idx="10"/>
          </p:nvPr>
        </p:nvSpPr>
        <p:spPr>
          <a:xfrm>
            <a:off x="1287780" y="2247583"/>
            <a:ext cx="9715500" cy="3215957"/>
          </a:xfrm>
        </p:spPr>
        <p:txBody>
          <a:bodyPr/>
          <a:lstStyle>
            <a:lvl1pPr marL="457200" indent="-457200">
              <a:lnSpc>
                <a:spcPct val="120000"/>
              </a:lnSpc>
              <a:buClr>
                <a:srgbClr val="549E80"/>
              </a:buClr>
              <a:buFont typeface="Arial" panose="020B0604020202020204" pitchFamily="34" charset="0"/>
              <a:buChar char="•"/>
              <a:defRPr/>
            </a:lvl1pPr>
            <a:lvl2pPr>
              <a:lnSpc>
                <a:spcPct val="120000"/>
              </a:lnSpc>
              <a:buClr>
                <a:srgbClr val="549E80"/>
              </a:buClr>
              <a:defRPr/>
            </a:lvl2pPr>
            <a:lvl3pPr>
              <a:lnSpc>
                <a:spcPct val="120000"/>
              </a:lnSpc>
              <a:buClr>
                <a:srgbClr val="549E80"/>
              </a:buClr>
              <a:defRPr/>
            </a:lvl3pPr>
            <a:lvl4pPr>
              <a:lnSpc>
                <a:spcPct val="120000"/>
              </a:lnSpc>
              <a:buClr>
                <a:srgbClr val="549E80"/>
              </a:buClr>
              <a:defRPr/>
            </a:lvl4pPr>
            <a:lvl5pPr>
              <a:lnSpc>
                <a:spcPct val="120000"/>
              </a:lnSpc>
              <a:buClr>
                <a:srgbClr val="549E80"/>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 name="Title 5">
            <a:extLst>
              <a:ext uri="{FF2B5EF4-FFF2-40B4-BE49-F238E27FC236}">
                <a16:creationId xmlns:a16="http://schemas.microsoft.com/office/drawing/2014/main" id="{29FC2EFA-83F8-D7CC-D295-1F67464DFBFE}"/>
              </a:ext>
            </a:extLst>
          </p:cNvPr>
          <p:cNvSpPr>
            <a:spLocks noGrp="1"/>
          </p:cNvSpPr>
          <p:nvPr>
            <p:ph type="title"/>
          </p:nvPr>
        </p:nvSpPr>
        <p:spPr>
          <a:xfrm>
            <a:off x="1287780" y="1203960"/>
            <a:ext cx="9768840" cy="799148"/>
          </a:xfrm>
        </p:spPr>
        <p:txBody>
          <a:bodyPr/>
          <a:lstStyle/>
          <a:p>
            <a:r>
              <a:rPr lang="en-GB" dirty="0"/>
              <a:t>Click to edit Master title style</a:t>
            </a:r>
            <a:endParaRPr lang="en-US" dirty="0"/>
          </a:p>
        </p:txBody>
      </p:sp>
    </p:spTree>
    <p:extLst>
      <p:ext uri="{BB962C8B-B14F-4D97-AF65-F5344CB8AC3E}">
        <p14:creationId xmlns:p14="http://schemas.microsoft.com/office/powerpoint/2010/main" val="337863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ssion 0">
    <p:spTree>
      <p:nvGrpSpPr>
        <p:cNvPr id="1" name=""/>
        <p:cNvGrpSpPr/>
        <p:nvPr/>
      </p:nvGrpSpPr>
      <p:grpSpPr>
        <a:xfrm>
          <a:off x="0" y="0"/>
          <a:ext cx="0" cy="0"/>
          <a:chOff x="0" y="0"/>
          <a:chExt cx="0" cy="0"/>
        </a:xfrm>
      </p:grpSpPr>
      <p:pic>
        <p:nvPicPr>
          <p:cNvPr id="10" name="Picture 9" descr="A close-up of a blue and white background&#10;&#10;Description automatically generated">
            <a:extLst>
              <a:ext uri="{FF2B5EF4-FFF2-40B4-BE49-F238E27FC236}">
                <a16:creationId xmlns:a16="http://schemas.microsoft.com/office/drawing/2014/main" id="{1A7F7233-2750-9A0E-0429-5031CAAC96BB}"/>
              </a:ext>
            </a:extLst>
          </p:cNvPr>
          <p:cNvPicPr>
            <a:picLocks noChangeAspect="1"/>
          </p:cNvPicPr>
          <p:nvPr userDrawn="1"/>
        </p:nvPicPr>
        <p:blipFill>
          <a:blip r:embed="rId2"/>
          <a:stretch>
            <a:fillRect/>
          </a:stretch>
        </p:blipFill>
        <p:spPr>
          <a:xfrm>
            <a:off x="-69486" y="-39086"/>
            <a:ext cx="12330972" cy="6936172"/>
          </a:xfrm>
          <a:prstGeom prst="rect">
            <a:avLst/>
          </a:prstGeom>
        </p:spPr>
      </p:pic>
      <p:sp>
        <p:nvSpPr>
          <p:cNvPr id="2" name="TextBox 1">
            <a:extLst>
              <a:ext uri="{FF2B5EF4-FFF2-40B4-BE49-F238E27FC236}">
                <a16:creationId xmlns:a16="http://schemas.microsoft.com/office/drawing/2014/main" id="{479C0115-DA8A-6E00-631B-601B347AA10E}"/>
              </a:ext>
            </a:extLst>
          </p:cNvPr>
          <p:cNvSpPr txBox="1"/>
          <p:nvPr userDrawn="1"/>
        </p:nvSpPr>
        <p:spPr>
          <a:xfrm>
            <a:off x="771724" y="577834"/>
            <a:ext cx="4455596" cy="1015663"/>
          </a:xfrm>
          <a:prstGeom prst="rect">
            <a:avLst/>
          </a:prstGeom>
          <a:noFill/>
        </p:spPr>
        <p:txBody>
          <a:bodyPr wrap="square" rtlCol="0">
            <a:spAutoFit/>
          </a:bodyPr>
          <a:lstStyle/>
          <a:p>
            <a:r>
              <a:rPr lang="en-US" sz="6000" b="1" i="0" dirty="0">
                <a:solidFill>
                  <a:srgbClr val="4CA0C2"/>
                </a:solidFill>
                <a:latin typeface="Outfit" pitchFamily="2" charset="0"/>
              </a:rPr>
              <a:t>Session 0</a:t>
            </a:r>
          </a:p>
        </p:txBody>
      </p:sp>
      <p:sp>
        <p:nvSpPr>
          <p:cNvPr id="3" name="TextBox 2">
            <a:extLst>
              <a:ext uri="{FF2B5EF4-FFF2-40B4-BE49-F238E27FC236}">
                <a16:creationId xmlns:a16="http://schemas.microsoft.com/office/drawing/2014/main" id="{BE388A09-09F8-C11C-E54F-953D92383139}"/>
              </a:ext>
            </a:extLst>
          </p:cNvPr>
          <p:cNvSpPr txBox="1"/>
          <p:nvPr userDrawn="1"/>
        </p:nvSpPr>
        <p:spPr>
          <a:xfrm>
            <a:off x="771724" y="1415260"/>
            <a:ext cx="7343576" cy="1384995"/>
          </a:xfrm>
          <a:prstGeom prst="rect">
            <a:avLst/>
          </a:prstGeom>
          <a:noFill/>
        </p:spPr>
        <p:txBody>
          <a:bodyPr wrap="square" rtlCol="0">
            <a:spAutoFit/>
          </a:bodyPr>
          <a:lstStyle/>
          <a:p>
            <a:r>
              <a:rPr lang="en-GB" sz="8400" b="1" dirty="0">
                <a:effectLst/>
                <a:latin typeface="Outfit" pitchFamily="2" charset="0"/>
              </a:rPr>
              <a:t>Introduction</a:t>
            </a:r>
            <a:endParaRPr lang="en-GB" sz="8400" dirty="0">
              <a:effectLst/>
              <a:latin typeface="Outfit" pitchFamily="2" charset="0"/>
            </a:endParaRPr>
          </a:p>
        </p:txBody>
      </p:sp>
    </p:spTree>
    <p:extLst>
      <p:ext uri="{BB962C8B-B14F-4D97-AF65-F5344CB8AC3E}">
        <p14:creationId xmlns:p14="http://schemas.microsoft.com/office/powerpoint/2010/main" val="14767941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Green - Bible verse">
    <p:spTree>
      <p:nvGrpSpPr>
        <p:cNvPr id="1" name=""/>
        <p:cNvGrpSpPr/>
        <p:nvPr/>
      </p:nvGrpSpPr>
      <p:grpSpPr>
        <a:xfrm>
          <a:off x="0" y="0"/>
          <a:ext cx="0" cy="0"/>
          <a:chOff x="0" y="0"/>
          <a:chExt cx="0" cy="0"/>
        </a:xfrm>
      </p:grpSpPr>
      <p:pic>
        <p:nvPicPr>
          <p:cNvPr id="7" name="Picture 6" descr="A white rectangular frame with a green border&#10;&#10;Description automatically generated">
            <a:extLst>
              <a:ext uri="{FF2B5EF4-FFF2-40B4-BE49-F238E27FC236}">
                <a16:creationId xmlns:a16="http://schemas.microsoft.com/office/drawing/2014/main" id="{4BC52DD9-21D1-5CAF-DB9A-7BA89DC9933B}"/>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3" name="Picture 2" descr="A green circle with a white outline of a book&#10;&#10;Description automatically generated">
            <a:extLst>
              <a:ext uri="{FF2B5EF4-FFF2-40B4-BE49-F238E27FC236}">
                <a16:creationId xmlns:a16="http://schemas.microsoft.com/office/drawing/2014/main" id="{1078D85A-3DEB-9815-6B26-73CA217D5AF2}"/>
              </a:ext>
            </a:extLst>
          </p:cNvPr>
          <p:cNvPicPr>
            <a:picLocks noChangeAspect="1"/>
          </p:cNvPicPr>
          <p:nvPr userDrawn="1"/>
        </p:nvPicPr>
        <p:blipFill>
          <a:blip r:embed="rId3"/>
          <a:stretch>
            <a:fillRect/>
          </a:stretch>
        </p:blipFill>
        <p:spPr>
          <a:xfrm>
            <a:off x="1279164" y="1193318"/>
            <a:ext cx="1584000" cy="1584000"/>
          </a:xfrm>
          <a:prstGeom prst="rect">
            <a:avLst/>
          </a:prstGeom>
        </p:spPr>
      </p:pic>
      <p:sp>
        <p:nvSpPr>
          <p:cNvPr id="2" name="TextBox 1">
            <a:extLst>
              <a:ext uri="{FF2B5EF4-FFF2-40B4-BE49-F238E27FC236}">
                <a16:creationId xmlns:a16="http://schemas.microsoft.com/office/drawing/2014/main" id="{DAE6220D-7203-487B-4630-915502E9F83C}"/>
              </a:ext>
            </a:extLst>
          </p:cNvPr>
          <p:cNvSpPr txBox="1"/>
          <p:nvPr userDrawn="1"/>
        </p:nvSpPr>
        <p:spPr>
          <a:xfrm>
            <a:off x="3156202" y="1200488"/>
            <a:ext cx="4937234" cy="784830"/>
          </a:xfrm>
          <a:prstGeom prst="rect">
            <a:avLst/>
          </a:prstGeom>
          <a:noFill/>
        </p:spPr>
        <p:txBody>
          <a:bodyPr wrap="square" rtlCol="0">
            <a:spAutoFit/>
          </a:bodyPr>
          <a:lstStyle/>
          <a:p>
            <a:pPr algn="l"/>
            <a:r>
              <a:rPr lang="en-US" sz="4500" b="1" i="0" dirty="0">
                <a:solidFill>
                  <a:srgbClr val="93BAA6"/>
                </a:solidFill>
                <a:latin typeface="Outfit" pitchFamily="2" charset="0"/>
              </a:rPr>
              <a:t>Bible verse</a:t>
            </a:r>
          </a:p>
        </p:txBody>
      </p:sp>
      <p:sp>
        <p:nvSpPr>
          <p:cNvPr id="5" name="Title 1">
            <a:extLst>
              <a:ext uri="{FF2B5EF4-FFF2-40B4-BE49-F238E27FC236}">
                <a16:creationId xmlns:a16="http://schemas.microsoft.com/office/drawing/2014/main" id="{289A1C58-D3FF-7B07-547F-1EAB607E4148}"/>
              </a:ext>
            </a:extLst>
          </p:cNvPr>
          <p:cNvSpPr>
            <a:spLocks noGrp="1"/>
          </p:cNvSpPr>
          <p:nvPr>
            <p:ph type="title" hasCustomPrompt="1"/>
          </p:nvPr>
        </p:nvSpPr>
        <p:spPr>
          <a:xfrm>
            <a:off x="3156202" y="1908218"/>
            <a:ext cx="4654297" cy="784830"/>
          </a:xfrm>
        </p:spPr>
        <p:txBody>
          <a:bodyPr>
            <a:noAutofit/>
          </a:bodyPr>
          <a:lstStyle>
            <a:lvl1pPr algn="l">
              <a:defRPr sz="4500">
                <a:solidFill>
                  <a:srgbClr val="549E80"/>
                </a:solidFill>
              </a:defRPr>
            </a:lvl1pPr>
          </a:lstStyle>
          <a:p>
            <a:r>
              <a:rPr lang="en-GB" dirty="0"/>
              <a:t>Add Bible verse</a:t>
            </a:r>
            <a:endParaRPr lang="en-US" dirty="0"/>
          </a:p>
        </p:txBody>
      </p:sp>
      <p:sp>
        <p:nvSpPr>
          <p:cNvPr id="8" name="Text Placeholder 7">
            <a:extLst>
              <a:ext uri="{FF2B5EF4-FFF2-40B4-BE49-F238E27FC236}">
                <a16:creationId xmlns:a16="http://schemas.microsoft.com/office/drawing/2014/main" id="{E87C6F3F-A133-B5A8-CBBD-074DA7C1AF33}"/>
              </a:ext>
            </a:extLst>
          </p:cNvPr>
          <p:cNvSpPr>
            <a:spLocks noGrp="1"/>
          </p:cNvSpPr>
          <p:nvPr>
            <p:ph type="body" sz="quarter" idx="10" hasCustomPrompt="1"/>
          </p:nvPr>
        </p:nvSpPr>
        <p:spPr>
          <a:xfrm>
            <a:off x="3155950" y="3035300"/>
            <a:ext cx="7597394" cy="2469388"/>
          </a:xfrm>
        </p:spPr>
        <p:txBody>
          <a:bodyPr>
            <a:noAutofit/>
          </a:bodyPr>
          <a:lstStyle>
            <a:lvl1pPr marL="0" indent="0">
              <a:buNone/>
              <a:defRPr sz="3500"/>
            </a:lvl1pPr>
            <a:lvl2pPr marL="457200" indent="0">
              <a:buNone/>
              <a:defRPr sz="3500"/>
            </a:lvl2pPr>
            <a:lvl3pPr marL="914400" indent="0">
              <a:buNone/>
              <a:defRPr sz="3500"/>
            </a:lvl3pPr>
            <a:lvl4pPr marL="1371600" indent="0">
              <a:buNone/>
              <a:defRPr sz="3500"/>
            </a:lvl4pPr>
            <a:lvl5pPr marL="1828800" indent="0">
              <a:buNone/>
              <a:defRPr sz="3500"/>
            </a:lvl5pPr>
          </a:lstStyle>
          <a:p>
            <a:pPr lvl="0"/>
            <a:r>
              <a:rPr lang="en-GB" dirty="0"/>
              <a:t>Add bible verse</a:t>
            </a:r>
            <a:endParaRPr lang="en-US" dirty="0"/>
          </a:p>
        </p:txBody>
      </p:sp>
    </p:spTree>
    <p:extLst>
      <p:ext uri="{BB962C8B-B14F-4D97-AF65-F5344CB8AC3E}">
        <p14:creationId xmlns:p14="http://schemas.microsoft.com/office/powerpoint/2010/main" val="41296811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ue - Activity">
    <p:spTree>
      <p:nvGrpSpPr>
        <p:cNvPr id="1" name=""/>
        <p:cNvGrpSpPr/>
        <p:nvPr/>
      </p:nvGrpSpPr>
      <p:grpSpPr>
        <a:xfrm>
          <a:off x="0" y="0"/>
          <a:ext cx="0" cy="0"/>
          <a:chOff x="0" y="0"/>
          <a:chExt cx="0" cy="0"/>
        </a:xfrm>
      </p:grpSpPr>
      <p:pic>
        <p:nvPicPr>
          <p:cNvPr id="11" name="Picture 10" descr="A blue rectangle with white border&#10;&#10;Description automatically generated">
            <a:extLst>
              <a:ext uri="{FF2B5EF4-FFF2-40B4-BE49-F238E27FC236}">
                <a16:creationId xmlns:a16="http://schemas.microsoft.com/office/drawing/2014/main" id="{BC1AAF95-084F-9635-A402-68D06992E6C1}"/>
              </a:ext>
            </a:extLst>
          </p:cNvPr>
          <p:cNvPicPr>
            <a:picLocks noChangeAspect="1"/>
          </p:cNvPicPr>
          <p:nvPr userDrawn="1"/>
        </p:nvPicPr>
        <p:blipFill>
          <a:blip r:embed="rId2"/>
          <a:stretch>
            <a:fillRect/>
          </a:stretch>
        </p:blipFill>
        <p:spPr>
          <a:xfrm>
            <a:off x="-1" y="0"/>
            <a:ext cx="12192000" cy="6858000"/>
          </a:xfrm>
          <a:prstGeom prst="rect">
            <a:avLst/>
          </a:prstGeom>
        </p:spPr>
      </p:pic>
      <p:pic>
        <p:nvPicPr>
          <p:cNvPr id="15" name="Picture 14" descr="A blue puzzle piece on a white circle&#10;&#10;Description automatically generated">
            <a:extLst>
              <a:ext uri="{FF2B5EF4-FFF2-40B4-BE49-F238E27FC236}">
                <a16:creationId xmlns:a16="http://schemas.microsoft.com/office/drawing/2014/main" id="{4AB98605-E9E3-D35A-3972-D8172EAC6F0C}"/>
              </a:ext>
            </a:extLst>
          </p:cNvPr>
          <p:cNvPicPr>
            <a:picLocks noChangeAspect="1"/>
          </p:cNvPicPr>
          <p:nvPr userDrawn="1"/>
        </p:nvPicPr>
        <p:blipFill>
          <a:blip r:embed="rId3"/>
          <a:stretch>
            <a:fillRect/>
          </a:stretch>
        </p:blipFill>
        <p:spPr>
          <a:xfrm>
            <a:off x="5303999" y="1317600"/>
            <a:ext cx="1584000" cy="1584000"/>
          </a:xfrm>
          <a:prstGeom prst="rect">
            <a:avLst/>
          </a:prstGeom>
        </p:spPr>
      </p:pic>
      <p:sp>
        <p:nvSpPr>
          <p:cNvPr id="2" name="Title 1">
            <a:extLst>
              <a:ext uri="{FF2B5EF4-FFF2-40B4-BE49-F238E27FC236}">
                <a16:creationId xmlns:a16="http://schemas.microsoft.com/office/drawing/2014/main" id="{1427CF39-7CCF-DE87-5A60-A67E4F14D714}"/>
              </a:ext>
            </a:extLst>
          </p:cNvPr>
          <p:cNvSpPr>
            <a:spLocks noGrp="1"/>
          </p:cNvSpPr>
          <p:nvPr>
            <p:ph type="title" hasCustomPrompt="1"/>
          </p:nvPr>
        </p:nvSpPr>
        <p:spPr>
          <a:xfrm>
            <a:off x="1545335" y="3931285"/>
            <a:ext cx="9101328" cy="1325563"/>
          </a:xfrm>
        </p:spPr>
        <p:txBody>
          <a:bodyPr>
            <a:noAutofit/>
          </a:bodyPr>
          <a:lstStyle>
            <a:lvl1pPr algn="ctr">
              <a:defRPr sz="6000">
                <a:solidFill>
                  <a:schemeClr val="bg1"/>
                </a:solidFill>
              </a:defRPr>
            </a:lvl1pPr>
          </a:lstStyle>
          <a:p>
            <a:r>
              <a:rPr lang="en-GB" dirty="0"/>
              <a:t>Activity name</a:t>
            </a:r>
            <a:endParaRPr lang="en-US" dirty="0"/>
          </a:p>
        </p:txBody>
      </p:sp>
      <p:sp>
        <p:nvSpPr>
          <p:cNvPr id="7" name="TextBox 6">
            <a:extLst>
              <a:ext uri="{FF2B5EF4-FFF2-40B4-BE49-F238E27FC236}">
                <a16:creationId xmlns:a16="http://schemas.microsoft.com/office/drawing/2014/main" id="{D0D626F5-9BE1-7C6E-DB18-98004EE2B946}"/>
              </a:ext>
            </a:extLst>
          </p:cNvPr>
          <p:cNvSpPr txBox="1"/>
          <p:nvPr userDrawn="1"/>
        </p:nvSpPr>
        <p:spPr>
          <a:xfrm>
            <a:off x="3627382" y="2997918"/>
            <a:ext cx="4937234" cy="1015663"/>
          </a:xfrm>
          <a:prstGeom prst="rect">
            <a:avLst/>
          </a:prstGeom>
          <a:noFill/>
        </p:spPr>
        <p:txBody>
          <a:bodyPr wrap="square" rtlCol="0">
            <a:spAutoFit/>
          </a:bodyPr>
          <a:lstStyle/>
          <a:p>
            <a:pPr algn="ctr"/>
            <a:r>
              <a:rPr lang="en-US" sz="6000" b="1" i="0" dirty="0">
                <a:solidFill>
                  <a:srgbClr val="ACBACE"/>
                </a:solidFill>
                <a:latin typeface="Outfit" pitchFamily="2" charset="0"/>
              </a:rPr>
              <a:t>Activity</a:t>
            </a:r>
          </a:p>
        </p:txBody>
      </p:sp>
    </p:spTree>
    <p:extLst>
      <p:ext uri="{BB962C8B-B14F-4D97-AF65-F5344CB8AC3E}">
        <p14:creationId xmlns:p14="http://schemas.microsoft.com/office/powerpoint/2010/main" val="26036515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ue - Content">
    <p:spTree>
      <p:nvGrpSpPr>
        <p:cNvPr id="1" name=""/>
        <p:cNvGrpSpPr/>
        <p:nvPr/>
      </p:nvGrpSpPr>
      <p:grpSpPr>
        <a:xfrm>
          <a:off x="0" y="0"/>
          <a:ext cx="0" cy="0"/>
          <a:chOff x="0" y="0"/>
          <a:chExt cx="0" cy="0"/>
        </a:xfrm>
      </p:grpSpPr>
      <p:pic>
        <p:nvPicPr>
          <p:cNvPr id="7" name="Picture 6" descr="A white rectangular object with blue edges&#10;&#10;Description automatically generated">
            <a:extLst>
              <a:ext uri="{FF2B5EF4-FFF2-40B4-BE49-F238E27FC236}">
                <a16:creationId xmlns:a16="http://schemas.microsoft.com/office/drawing/2014/main" id="{A0CA28B1-AB10-CAA4-78F5-99AE2C1A39C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Text Placeholder 2">
            <a:extLst>
              <a:ext uri="{FF2B5EF4-FFF2-40B4-BE49-F238E27FC236}">
                <a16:creationId xmlns:a16="http://schemas.microsoft.com/office/drawing/2014/main" id="{4FA1214D-FC9C-D2D8-9AFD-18E1F228AACD}"/>
              </a:ext>
            </a:extLst>
          </p:cNvPr>
          <p:cNvSpPr>
            <a:spLocks noGrp="1"/>
          </p:cNvSpPr>
          <p:nvPr>
            <p:ph type="body" sz="quarter" idx="10"/>
          </p:nvPr>
        </p:nvSpPr>
        <p:spPr>
          <a:xfrm>
            <a:off x="1287780" y="2247583"/>
            <a:ext cx="9715500" cy="3215957"/>
          </a:xfrm>
        </p:spPr>
        <p:txBody>
          <a:bodyPr/>
          <a:lstStyle>
            <a:lvl1pPr marL="457200" indent="-457200">
              <a:lnSpc>
                <a:spcPct val="120000"/>
              </a:lnSpc>
              <a:buClr>
                <a:srgbClr val="00628C"/>
              </a:buClr>
              <a:buFont typeface="Arial" panose="020B0604020202020204" pitchFamily="34" charset="0"/>
              <a:buChar char="•"/>
              <a:defRPr/>
            </a:lvl1pPr>
            <a:lvl2pPr>
              <a:lnSpc>
                <a:spcPct val="120000"/>
              </a:lnSpc>
              <a:buClr>
                <a:srgbClr val="00628C"/>
              </a:buClr>
              <a:defRPr/>
            </a:lvl2pPr>
            <a:lvl3pPr>
              <a:lnSpc>
                <a:spcPct val="120000"/>
              </a:lnSpc>
              <a:buClr>
                <a:srgbClr val="00628C"/>
              </a:buClr>
              <a:defRPr/>
            </a:lvl3pPr>
            <a:lvl4pPr>
              <a:lnSpc>
                <a:spcPct val="120000"/>
              </a:lnSpc>
              <a:buClr>
                <a:srgbClr val="00628C"/>
              </a:buClr>
              <a:defRPr/>
            </a:lvl4pPr>
            <a:lvl5pPr>
              <a:lnSpc>
                <a:spcPct val="120000"/>
              </a:lnSpc>
              <a:buClr>
                <a:srgbClr val="00628C"/>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5">
            <a:extLst>
              <a:ext uri="{FF2B5EF4-FFF2-40B4-BE49-F238E27FC236}">
                <a16:creationId xmlns:a16="http://schemas.microsoft.com/office/drawing/2014/main" id="{8D772C27-34DE-7162-D951-0C25B8215A61}"/>
              </a:ext>
            </a:extLst>
          </p:cNvPr>
          <p:cNvSpPr>
            <a:spLocks noGrp="1"/>
          </p:cNvSpPr>
          <p:nvPr>
            <p:ph type="title"/>
          </p:nvPr>
        </p:nvSpPr>
        <p:spPr>
          <a:xfrm>
            <a:off x="1287780" y="1203960"/>
            <a:ext cx="9768840" cy="799148"/>
          </a:xfrm>
        </p:spPr>
        <p:txBody>
          <a:bodyPr/>
          <a:lstStyle/>
          <a:p>
            <a:r>
              <a:rPr lang="en-GB" dirty="0"/>
              <a:t>Click to edit Master title style</a:t>
            </a:r>
            <a:endParaRPr lang="en-US" dirty="0"/>
          </a:p>
        </p:txBody>
      </p:sp>
    </p:spTree>
    <p:extLst>
      <p:ext uri="{BB962C8B-B14F-4D97-AF65-F5344CB8AC3E}">
        <p14:creationId xmlns:p14="http://schemas.microsoft.com/office/powerpoint/2010/main" val="16489313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ue - Title">
    <p:spTree>
      <p:nvGrpSpPr>
        <p:cNvPr id="1" name=""/>
        <p:cNvGrpSpPr/>
        <p:nvPr/>
      </p:nvGrpSpPr>
      <p:grpSpPr>
        <a:xfrm>
          <a:off x="0" y="0"/>
          <a:ext cx="0" cy="0"/>
          <a:chOff x="0" y="0"/>
          <a:chExt cx="0" cy="0"/>
        </a:xfrm>
      </p:grpSpPr>
      <p:pic>
        <p:nvPicPr>
          <p:cNvPr id="6" name="Picture 5" descr="A blue rectangle with white border&#10;&#10;Description automatically generated">
            <a:extLst>
              <a:ext uri="{FF2B5EF4-FFF2-40B4-BE49-F238E27FC236}">
                <a16:creationId xmlns:a16="http://schemas.microsoft.com/office/drawing/2014/main" id="{A9B43A59-34CC-287A-E015-CF438ADF9184}"/>
              </a:ext>
            </a:extLst>
          </p:cNvPr>
          <p:cNvPicPr>
            <a:picLocks noChangeAspect="1"/>
          </p:cNvPicPr>
          <p:nvPr userDrawn="1"/>
        </p:nvPicPr>
        <p:blipFill>
          <a:blip r:embed="rId2"/>
          <a:stretch>
            <a:fillRect/>
          </a:stretch>
        </p:blipFill>
        <p:spPr>
          <a:xfrm>
            <a:off x="-1" y="0"/>
            <a:ext cx="12192000" cy="6858000"/>
          </a:xfrm>
          <a:prstGeom prst="rect">
            <a:avLst/>
          </a:prstGeom>
        </p:spPr>
      </p:pic>
      <p:sp>
        <p:nvSpPr>
          <p:cNvPr id="2" name="Title 5">
            <a:extLst>
              <a:ext uri="{FF2B5EF4-FFF2-40B4-BE49-F238E27FC236}">
                <a16:creationId xmlns:a16="http://schemas.microsoft.com/office/drawing/2014/main" id="{68960019-7060-C3FC-FEF9-A78C503A668A}"/>
              </a:ext>
            </a:extLst>
          </p:cNvPr>
          <p:cNvSpPr>
            <a:spLocks noGrp="1"/>
          </p:cNvSpPr>
          <p:nvPr>
            <p:ph type="title"/>
          </p:nvPr>
        </p:nvSpPr>
        <p:spPr>
          <a:xfrm>
            <a:off x="2831592" y="3029426"/>
            <a:ext cx="6528816" cy="799148"/>
          </a:xfrm>
        </p:spPr>
        <p:txBody>
          <a:bodyPr>
            <a:noAutofit/>
          </a:bodyPr>
          <a:lstStyle>
            <a:lvl1pPr algn="ctr">
              <a:defRPr sz="6000">
                <a:solidFill>
                  <a:schemeClr val="bg1"/>
                </a:solidFill>
              </a:defRPr>
            </a:lvl1pPr>
          </a:lstStyle>
          <a:p>
            <a:r>
              <a:rPr lang="en-GB" dirty="0"/>
              <a:t>Click to edit Master title style</a:t>
            </a:r>
            <a:endParaRPr lang="en-US" dirty="0"/>
          </a:p>
        </p:txBody>
      </p:sp>
    </p:spTree>
    <p:extLst>
      <p:ext uri="{BB962C8B-B14F-4D97-AF65-F5344CB8AC3E}">
        <p14:creationId xmlns:p14="http://schemas.microsoft.com/office/powerpoint/2010/main" val="41438106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ed - Vision Board">
    <p:spTree>
      <p:nvGrpSpPr>
        <p:cNvPr id="1" name=""/>
        <p:cNvGrpSpPr/>
        <p:nvPr/>
      </p:nvGrpSpPr>
      <p:grpSpPr>
        <a:xfrm>
          <a:off x="0" y="0"/>
          <a:ext cx="0" cy="0"/>
          <a:chOff x="0" y="0"/>
          <a:chExt cx="0" cy="0"/>
        </a:xfrm>
      </p:grpSpPr>
      <p:pic>
        <p:nvPicPr>
          <p:cNvPr id="7" name="Picture 6" descr="A red rectangular object with a white border&#10;&#10;Description automatically generated">
            <a:extLst>
              <a:ext uri="{FF2B5EF4-FFF2-40B4-BE49-F238E27FC236}">
                <a16:creationId xmlns:a16="http://schemas.microsoft.com/office/drawing/2014/main" id="{F3860162-C81A-2D79-24DD-A2D1ABBBCF56}"/>
              </a:ext>
            </a:extLst>
          </p:cNvPr>
          <p:cNvPicPr>
            <a:picLocks noChangeAspect="1"/>
          </p:cNvPicPr>
          <p:nvPr userDrawn="1"/>
        </p:nvPicPr>
        <p:blipFill>
          <a:blip r:embed="rId2"/>
          <a:stretch>
            <a:fillRect/>
          </a:stretch>
        </p:blipFill>
        <p:spPr>
          <a:xfrm>
            <a:off x="-1" y="0"/>
            <a:ext cx="12192000" cy="6858000"/>
          </a:xfrm>
          <a:prstGeom prst="rect">
            <a:avLst/>
          </a:prstGeom>
        </p:spPr>
      </p:pic>
      <p:pic>
        <p:nvPicPr>
          <p:cNvPr id="9" name="Picture 8" descr="A red and white circle with a push pin&#10;&#10;Description automatically generated">
            <a:extLst>
              <a:ext uri="{FF2B5EF4-FFF2-40B4-BE49-F238E27FC236}">
                <a16:creationId xmlns:a16="http://schemas.microsoft.com/office/drawing/2014/main" id="{2378C10E-BF99-7103-00C7-15E283C17F17}"/>
              </a:ext>
            </a:extLst>
          </p:cNvPr>
          <p:cNvPicPr>
            <a:picLocks noChangeAspect="1"/>
          </p:cNvPicPr>
          <p:nvPr userDrawn="1"/>
        </p:nvPicPr>
        <p:blipFill>
          <a:blip r:embed="rId3"/>
          <a:stretch>
            <a:fillRect/>
          </a:stretch>
        </p:blipFill>
        <p:spPr>
          <a:xfrm>
            <a:off x="5303999" y="1298371"/>
            <a:ext cx="1584000" cy="1584000"/>
          </a:xfrm>
          <a:prstGeom prst="rect">
            <a:avLst/>
          </a:prstGeom>
        </p:spPr>
      </p:pic>
      <p:sp>
        <p:nvSpPr>
          <p:cNvPr id="4" name="Text Placeholder 3">
            <a:extLst>
              <a:ext uri="{FF2B5EF4-FFF2-40B4-BE49-F238E27FC236}">
                <a16:creationId xmlns:a16="http://schemas.microsoft.com/office/drawing/2014/main" id="{8B9F77B4-0D53-4B83-9C66-34E6BBBD208C}"/>
              </a:ext>
            </a:extLst>
          </p:cNvPr>
          <p:cNvSpPr>
            <a:spLocks noGrp="1"/>
          </p:cNvSpPr>
          <p:nvPr>
            <p:ph type="body" sz="quarter" idx="10"/>
          </p:nvPr>
        </p:nvSpPr>
        <p:spPr>
          <a:xfrm>
            <a:off x="1536700" y="4244676"/>
            <a:ext cx="9134475" cy="1188021"/>
          </a:xfrm>
        </p:spPr>
        <p:txBody>
          <a:bodyPr/>
          <a:lstStyle>
            <a:lvl1pPr marL="0" indent="0" algn="ctr">
              <a:buNone/>
              <a:defRPr b="1">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GB" dirty="0"/>
              <a:t>Click to edit Master text styles</a:t>
            </a:r>
            <a:endParaRPr lang="en-US" dirty="0"/>
          </a:p>
        </p:txBody>
      </p:sp>
      <p:sp>
        <p:nvSpPr>
          <p:cNvPr id="5" name="TextBox 4">
            <a:extLst>
              <a:ext uri="{FF2B5EF4-FFF2-40B4-BE49-F238E27FC236}">
                <a16:creationId xmlns:a16="http://schemas.microsoft.com/office/drawing/2014/main" id="{68C73D31-C29F-479C-15FB-1757928AD277}"/>
              </a:ext>
            </a:extLst>
          </p:cNvPr>
          <p:cNvSpPr txBox="1"/>
          <p:nvPr userDrawn="1"/>
        </p:nvSpPr>
        <p:spPr>
          <a:xfrm>
            <a:off x="3627382" y="2997918"/>
            <a:ext cx="4937234" cy="1015663"/>
          </a:xfrm>
          <a:prstGeom prst="rect">
            <a:avLst/>
          </a:prstGeom>
          <a:noFill/>
        </p:spPr>
        <p:txBody>
          <a:bodyPr wrap="square" rtlCol="0">
            <a:spAutoFit/>
          </a:bodyPr>
          <a:lstStyle/>
          <a:p>
            <a:pPr algn="ctr"/>
            <a:r>
              <a:rPr lang="en-US" sz="6000" b="1" i="0" dirty="0">
                <a:solidFill>
                  <a:schemeClr val="bg1"/>
                </a:solidFill>
                <a:latin typeface="Outfit" pitchFamily="2" charset="0"/>
              </a:rPr>
              <a:t>Vision board</a:t>
            </a:r>
          </a:p>
        </p:txBody>
      </p:sp>
    </p:spTree>
    <p:extLst>
      <p:ext uri="{BB962C8B-B14F-4D97-AF65-F5344CB8AC3E}">
        <p14:creationId xmlns:p14="http://schemas.microsoft.com/office/powerpoint/2010/main" val="40473221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ed - Content">
    <p:spTree>
      <p:nvGrpSpPr>
        <p:cNvPr id="1" name=""/>
        <p:cNvGrpSpPr/>
        <p:nvPr/>
      </p:nvGrpSpPr>
      <p:grpSpPr>
        <a:xfrm>
          <a:off x="0" y="0"/>
          <a:ext cx="0" cy="0"/>
          <a:chOff x="0" y="0"/>
          <a:chExt cx="0" cy="0"/>
        </a:xfrm>
      </p:grpSpPr>
      <p:pic>
        <p:nvPicPr>
          <p:cNvPr id="7" name="Picture 6" descr="A white rectangular object with red border&#10;&#10;Description automatically generated">
            <a:extLst>
              <a:ext uri="{FF2B5EF4-FFF2-40B4-BE49-F238E27FC236}">
                <a16:creationId xmlns:a16="http://schemas.microsoft.com/office/drawing/2014/main" id="{E0A82A5B-7A44-1935-9039-162BD7EDEC6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ext Placeholder 2">
            <a:extLst>
              <a:ext uri="{FF2B5EF4-FFF2-40B4-BE49-F238E27FC236}">
                <a16:creationId xmlns:a16="http://schemas.microsoft.com/office/drawing/2014/main" id="{9C5501FA-E8D7-12A0-F334-8DC9EAE7958D}"/>
              </a:ext>
            </a:extLst>
          </p:cNvPr>
          <p:cNvSpPr>
            <a:spLocks noGrp="1"/>
          </p:cNvSpPr>
          <p:nvPr>
            <p:ph type="body" sz="quarter" idx="10"/>
          </p:nvPr>
        </p:nvSpPr>
        <p:spPr>
          <a:xfrm>
            <a:off x="1287780" y="2247583"/>
            <a:ext cx="9715500" cy="3215957"/>
          </a:xfrm>
        </p:spPr>
        <p:txBody>
          <a:bodyPr/>
          <a:lstStyle>
            <a:lvl1pPr marL="457200" indent="-457200">
              <a:lnSpc>
                <a:spcPct val="120000"/>
              </a:lnSpc>
              <a:buClr>
                <a:srgbClr val="A72327"/>
              </a:buClr>
              <a:buFont typeface="Arial" panose="020B0604020202020204" pitchFamily="34" charset="0"/>
              <a:buChar char="•"/>
              <a:defRPr/>
            </a:lvl1pPr>
            <a:lvl2pPr>
              <a:lnSpc>
                <a:spcPct val="120000"/>
              </a:lnSpc>
              <a:buClr>
                <a:srgbClr val="A72327"/>
              </a:buClr>
              <a:defRPr/>
            </a:lvl2pPr>
            <a:lvl3pPr>
              <a:lnSpc>
                <a:spcPct val="120000"/>
              </a:lnSpc>
              <a:buClr>
                <a:srgbClr val="A72327"/>
              </a:buClr>
              <a:defRPr/>
            </a:lvl3pPr>
            <a:lvl4pPr>
              <a:lnSpc>
                <a:spcPct val="120000"/>
              </a:lnSpc>
              <a:buClr>
                <a:srgbClr val="A72327"/>
              </a:buClr>
              <a:defRPr/>
            </a:lvl4pPr>
            <a:lvl5pPr>
              <a:lnSpc>
                <a:spcPct val="120000"/>
              </a:lnSpc>
              <a:buClr>
                <a:srgbClr val="A72327"/>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 name="Title 5">
            <a:extLst>
              <a:ext uri="{FF2B5EF4-FFF2-40B4-BE49-F238E27FC236}">
                <a16:creationId xmlns:a16="http://schemas.microsoft.com/office/drawing/2014/main" id="{2D5B604E-F481-63A3-E4D3-1065FCC32DBD}"/>
              </a:ext>
            </a:extLst>
          </p:cNvPr>
          <p:cNvSpPr>
            <a:spLocks noGrp="1"/>
          </p:cNvSpPr>
          <p:nvPr>
            <p:ph type="title"/>
          </p:nvPr>
        </p:nvSpPr>
        <p:spPr>
          <a:xfrm>
            <a:off x="1287780" y="1203960"/>
            <a:ext cx="9768840" cy="799148"/>
          </a:xfrm>
        </p:spPr>
        <p:txBody>
          <a:bodyPr/>
          <a:lstStyle/>
          <a:p>
            <a:r>
              <a:rPr lang="en-GB" dirty="0"/>
              <a:t>Click to edit Master title style</a:t>
            </a:r>
            <a:endParaRPr lang="en-US" dirty="0"/>
          </a:p>
        </p:txBody>
      </p:sp>
    </p:spTree>
    <p:extLst>
      <p:ext uri="{BB962C8B-B14F-4D97-AF65-F5344CB8AC3E}">
        <p14:creationId xmlns:p14="http://schemas.microsoft.com/office/powerpoint/2010/main" val="19450990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ed - Title">
    <p:spTree>
      <p:nvGrpSpPr>
        <p:cNvPr id="1" name=""/>
        <p:cNvGrpSpPr/>
        <p:nvPr/>
      </p:nvGrpSpPr>
      <p:grpSpPr>
        <a:xfrm>
          <a:off x="0" y="0"/>
          <a:ext cx="0" cy="0"/>
          <a:chOff x="0" y="0"/>
          <a:chExt cx="0" cy="0"/>
        </a:xfrm>
      </p:grpSpPr>
      <p:pic>
        <p:nvPicPr>
          <p:cNvPr id="6" name="Picture 5" descr="A red rectangular object with a white border&#10;&#10;Description automatically generated">
            <a:extLst>
              <a:ext uri="{FF2B5EF4-FFF2-40B4-BE49-F238E27FC236}">
                <a16:creationId xmlns:a16="http://schemas.microsoft.com/office/drawing/2014/main" id="{C2D888E2-E1EB-FF35-5D2E-5300E82266D0}"/>
              </a:ext>
            </a:extLst>
          </p:cNvPr>
          <p:cNvPicPr>
            <a:picLocks noChangeAspect="1"/>
          </p:cNvPicPr>
          <p:nvPr userDrawn="1"/>
        </p:nvPicPr>
        <p:blipFill>
          <a:blip r:embed="rId2"/>
          <a:stretch>
            <a:fillRect/>
          </a:stretch>
        </p:blipFill>
        <p:spPr>
          <a:xfrm>
            <a:off x="-1" y="0"/>
            <a:ext cx="12192000" cy="6858000"/>
          </a:xfrm>
          <a:prstGeom prst="rect">
            <a:avLst/>
          </a:prstGeom>
        </p:spPr>
      </p:pic>
      <p:sp>
        <p:nvSpPr>
          <p:cNvPr id="2" name="Title 5">
            <a:extLst>
              <a:ext uri="{FF2B5EF4-FFF2-40B4-BE49-F238E27FC236}">
                <a16:creationId xmlns:a16="http://schemas.microsoft.com/office/drawing/2014/main" id="{637F01E5-D53B-0574-0C32-B9AC2960AEFA}"/>
              </a:ext>
            </a:extLst>
          </p:cNvPr>
          <p:cNvSpPr>
            <a:spLocks noGrp="1"/>
          </p:cNvSpPr>
          <p:nvPr>
            <p:ph type="title"/>
          </p:nvPr>
        </p:nvSpPr>
        <p:spPr>
          <a:xfrm>
            <a:off x="2831592" y="3029426"/>
            <a:ext cx="6528816" cy="799148"/>
          </a:xfrm>
        </p:spPr>
        <p:txBody>
          <a:bodyPr>
            <a:noAutofit/>
          </a:bodyPr>
          <a:lstStyle>
            <a:lvl1pPr algn="ctr">
              <a:defRPr sz="6000">
                <a:solidFill>
                  <a:schemeClr val="bg1"/>
                </a:solidFill>
              </a:defRPr>
            </a:lvl1pPr>
          </a:lstStyle>
          <a:p>
            <a:r>
              <a:rPr lang="en-GB" dirty="0"/>
              <a:t>Click to edit Master title style</a:t>
            </a:r>
            <a:endParaRPr lang="en-US" dirty="0"/>
          </a:p>
        </p:txBody>
      </p:sp>
    </p:spTree>
    <p:extLst>
      <p:ext uri="{BB962C8B-B14F-4D97-AF65-F5344CB8AC3E}">
        <p14:creationId xmlns:p14="http://schemas.microsoft.com/office/powerpoint/2010/main" val="5873050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ed - Prayer">
    <p:spTree>
      <p:nvGrpSpPr>
        <p:cNvPr id="1" name=""/>
        <p:cNvGrpSpPr/>
        <p:nvPr/>
      </p:nvGrpSpPr>
      <p:grpSpPr>
        <a:xfrm>
          <a:off x="0" y="0"/>
          <a:ext cx="0" cy="0"/>
          <a:chOff x="0" y="0"/>
          <a:chExt cx="0" cy="0"/>
        </a:xfrm>
      </p:grpSpPr>
      <p:pic>
        <p:nvPicPr>
          <p:cNvPr id="7" name="Picture 6" descr="A white rectangular object with red border&#10;&#10;Description automatically generated">
            <a:extLst>
              <a:ext uri="{FF2B5EF4-FFF2-40B4-BE49-F238E27FC236}">
                <a16:creationId xmlns:a16="http://schemas.microsoft.com/office/drawing/2014/main" id="{E0A82A5B-7A44-1935-9039-162BD7EDEC68}"/>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5" name="Picture 4" descr="A red circle with white hands in prayer&#10;&#10;Description automatically generated">
            <a:extLst>
              <a:ext uri="{FF2B5EF4-FFF2-40B4-BE49-F238E27FC236}">
                <a16:creationId xmlns:a16="http://schemas.microsoft.com/office/drawing/2014/main" id="{689807BF-2DAC-4A30-4FE1-AB6007852E90}"/>
              </a:ext>
            </a:extLst>
          </p:cNvPr>
          <p:cNvPicPr>
            <a:picLocks noChangeAspect="1"/>
          </p:cNvPicPr>
          <p:nvPr userDrawn="1"/>
        </p:nvPicPr>
        <p:blipFill>
          <a:blip r:embed="rId3"/>
          <a:stretch>
            <a:fillRect/>
          </a:stretch>
        </p:blipFill>
        <p:spPr>
          <a:xfrm>
            <a:off x="1279164" y="1193318"/>
            <a:ext cx="1584000" cy="1584000"/>
          </a:xfrm>
          <a:prstGeom prst="rect">
            <a:avLst/>
          </a:prstGeom>
        </p:spPr>
      </p:pic>
      <p:sp>
        <p:nvSpPr>
          <p:cNvPr id="2" name="Title 1">
            <a:extLst>
              <a:ext uri="{FF2B5EF4-FFF2-40B4-BE49-F238E27FC236}">
                <a16:creationId xmlns:a16="http://schemas.microsoft.com/office/drawing/2014/main" id="{86DA7B4B-C428-2FC9-C155-10684C88AD94}"/>
              </a:ext>
            </a:extLst>
          </p:cNvPr>
          <p:cNvSpPr>
            <a:spLocks noGrp="1"/>
          </p:cNvSpPr>
          <p:nvPr>
            <p:ph type="title" hasCustomPrompt="1"/>
          </p:nvPr>
        </p:nvSpPr>
        <p:spPr>
          <a:xfrm>
            <a:off x="3073906" y="1551602"/>
            <a:ext cx="5887214" cy="869100"/>
          </a:xfrm>
        </p:spPr>
        <p:txBody>
          <a:bodyPr>
            <a:noAutofit/>
          </a:bodyPr>
          <a:lstStyle>
            <a:lvl1pPr algn="l">
              <a:defRPr sz="4500">
                <a:solidFill>
                  <a:srgbClr val="A72327"/>
                </a:solidFill>
              </a:defRPr>
            </a:lvl1pPr>
          </a:lstStyle>
          <a:p>
            <a:r>
              <a:rPr lang="en-GB" dirty="0"/>
              <a:t>Prayer &amp; reflection</a:t>
            </a:r>
            <a:endParaRPr lang="en-US" dirty="0"/>
          </a:p>
        </p:txBody>
      </p:sp>
      <p:sp>
        <p:nvSpPr>
          <p:cNvPr id="6" name="Text Placeholder 7">
            <a:extLst>
              <a:ext uri="{FF2B5EF4-FFF2-40B4-BE49-F238E27FC236}">
                <a16:creationId xmlns:a16="http://schemas.microsoft.com/office/drawing/2014/main" id="{3461C824-0B5B-5E64-3CE6-67EB59EDC19F}"/>
              </a:ext>
            </a:extLst>
          </p:cNvPr>
          <p:cNvSpPr>
            <a:spLocks noGrp="1"/>
          </p:cNvSpPr>
          <p:nvPr>
            <p:ph type="body" sz="quarter" idx="10" hasCustomPrompt="1"/>
          </p:nvPr>
        </p:nvSpPr>
        <p:spPr>
          <a:xfrm>
            <a:off x="3575304" y="2737610"/>
            <a:ext cx="7095996" cy="2469388"/>
          </a:xfrm>
        </p:spPr>
        <p:txBody>
          <a:bodyPr>
            <a:noAutofit/>
          </a:bodyPr>
          <a:lstStyle>
            <a:lvl1pPr marL="0" indent="0">
              <a:buNone/>
              <a:defRPr sz="3500"/>
            </a:lvl1pPr>
            <a:lvl2pPr marL="457200" indent="0">
              <a:buNone/>
              <a:defRPr sz="3500"/>
            </a:lvl2pPr>
            <a:lvl3pPr marL="914400" indent="0">
              <a:buNone/>
              <a:defRPr sz="3500"/>
            </a:lvl3pPr>
            <a:lvl4pPr marL="1371600" indent="0">
              <a:buNone/>
              <a:defRPr sz="3500"/>
            </a:lvl4pPr>
            <a:lvl5pPr marL="1828800" indent="0">
              <a:buNone/>
              <a:defRPr sz="3500"/>
            </a:lvl5pPr>
          </a:lstStyle>
          <a:p>
            <a:pPr lvl="0"/>
            <a:r>
              <a:rPr lang="en-GB" dirty="0"/>
              <a:t>Add prayer</a:t>
            </a:r>
            <a:endParaRPr lang="en-US" dirty="0"/>
          </a:p>
        </p:txBody>
      </p:sp>
      <p:cxnSp>
        <p:nvCxnSpPr>
          <p:cNvPr id="8" name="Straight Connector 7">
            <a:extLst>
              <a:ext uri="{FF2B5EF4-FFF2-40B4-BE49-F238E27FC236}">
                <a16:creationId xmlns:a16="http://schemas.microsoft.com/office/drawing/2014/main" id="{AA5242DD-162B-445D-FEA8-DAA67AEC44D6}"/>
              </a:ext>
            </a:extLst>
          </p:cNvPr>
          <p:cNvCxnSpPr>
            <a:cxnSpLocks/>
          </p:cNvCxnSpPr>
          <p:nvPr userDrawn="1"/>
        </p:nvCxnSpPr>
        <p:spPr>
          <a:xfrm flipH="1">
            <a:off x="3073906" y="2737610"/>
            <a:ext cx="10451" cy="2469388"/>
          </a:xfrm>
          <a:prstGeom prst="line">
            <a:avLst/>
          </a:prstGeom>
          <a:ln w="76200">
            <a:solidFill>
              <a:srgbClr val="A7232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32743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ed - Prayer Overflow">
    <p:spTree>
      <p:nvGrpSpPr>
        <p:cNvPr id="1" name=""/>
        <p:cNvGrpSpPr/>
        <p:nvPr/>
      </p:nvGrpSpPr>
      <p:grpSpPr>
        <a:xfrm>
          <a:off x="0" y="0"/>
          <a:ext cx="0" cy="0"/>
          <a:chOff x="0" y="0"/>
          <a:chExt cx="0" cy="0"/>
        </a:xfrm>
      </p:grpSpPr>
      <p:pic>
        <p:nvPicPr>
          <p:cNvPr id="6" name="Picture 5" descr="A white rectangular object with red border&#10;&#10;Description automatically generated">
            <a:extLst>
              <a:ext uri="{FF2B5EF4-FFF2-40B4-BE49-F238E27FC236}">
                <a16:creationId xmlns:a16="http://schemas.microsoft.com/office/drawing/2014/main" id="{9E9C5069-D6D6-E397-2753-7186AB836B7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Text Placeholder 7">
            <a:extLst>
              <a:ext uri="{FF2B5EF4-FFF2-40B4-BE49-F238E27FC236}">
                <a16:creationId xmlns:a16="http://schemas.microsoft.com/office/drawing/2014/main" id="{86992083-FEB3-5462-FD97-54EE70463A38}"/>
              </a:ext>
            </a:extLst>
          </p:cNvPr>
          <p:cNvSpPr>
            <a:spLocks noGrp="1"/>
          </p:cNvSpPr>
          <p:nvPr>
            <p:ph type="body" sz="quarter" idx="10" hasCustomPrompt="1"/>
          </p:nvPr>
        </p:nvSpPr>
        <p:spPr>
          <a:xfrm>
            <a:off x="3575304" y="1252728"/>
            <a:ext cx="7095996" cy="2469388"/>
          </a:xfrm>
        </p:spPr>
        <p:txBody>
          <a:bodyPr>
            <a:noAutofit/>
          </a:bodyPr>
          <a:lstStyle>
            <a:lvl1pPr marL="0" indent="0">
              <a:buNone/>
              <a:defRPr sz="3500"/>
            </a:lvl1pPr>
            <a:lvl2pPr marL="457200" indent="0">
              <a:buNone/>
              <a:defRPr sz="3500"/>
            </a:lvl2pPr>
            <a:lvl3pPr marL="914400" indent="0">
              <a:buNone/>
              <a:defRPr sz="3500"/>
            </a:lvl3pPr>
            <a:lvl4pPr marL="1371600" indent="0">
              <a:buNone/>
              <a:defRPr sz="3500"/>
            </a:lvl4pPr>
            <a:lvl5pPr marL="1828800" indent="0">
              <a:buNone/>
              <a:defRPr sz="3500"/>
            </a:lvl5pPr>
          </a:lstStyle>
          <a:p>
            <a:pPr lvl="0"/>
            <a:r>
              <a:rPr lang="en-GB" dirty="0"/>
              <a:t>Add prayer</a:t>
            </a:r>
            <a:endParaRPr lang="en-US" dirty="0"/>
          </a:p>
        </p:txBody>
      </p:sp>
      <p:cxnSp>
        <p:nvCxnSpPr>
          <p:cNvPr id="10" name="Straight Connector 9">
            <a:extLst>
              <a:ext uri="{FF2B5EF4-FFF2-40B4-BE49-F238E27FC236}">
                <a16:creationId xmlns:a16="http://schemas.microsoft.com/office/drawing/2014/main" id="{1051C190-6549-3249-5B0F-2CFF19951BDD}"/>
              </a:ext>
            </a:extLst>
          </p:cNvPr>
          <p:cNvCxnSpPr>
            <a:cxnSpLocks/>
          </p:cNvCxnSpPr>
          <p:nvPr userDrawn="1"/>
        </p:nvCxnSpPr>
        <p:spPr>
          <a:xfrm>
            <a:off x="3073906" y="1252728"/>
            <a:ext cx="0" cy="4288536"/>
          </a:xfrm>
          <a:prstGeom prst="line">
            <a:avLst/>
          </a:prstGeom>
          <a:ln w="76200">
            <a:solidFill>
              <a:srgbClr val="A7232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30085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pic>
        <p:nvPicPr>
          <p:cNvPr id="7" name="Picture 6" descr="A close-up of a person's face&#10;&#10;Description automatically generated">
            <a:extLst>
              <a:ext uri="{FF2B5EF4-FFF2-40B4-BE49-F238E27FC236}">
                <a16:creationId xmlns:a16="http://schemas.microsoft.com/office/drawing/2014/main" id="{38F0B02C-BA2D-5946-A285-B1C06FE1BA3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C14BC875-840B-14DC-0E65-6F174EAC3A30}"/>
              </a:ext>
            </a:extLst>
          </p:cNvPr>
          <p:cNvSpPr txBox="1"/>
          <p:nvPr userDrawn="1"/>
        </p:nvSpPr>
        <p:spPr>
          <a:xfrm>
            <a:off x="3790727" y="3869674"/>
            <a:ext cx="4610547" cy="707886"/>
          </a:xfrm>
          <a:prstGeom prst="rect">
            <a:avLst/>
          </a:prstGeom>
          <a:noFill/>
        </p:spPr>
        <p:txBody>
          <a:bodyPr wrap="square" rtlCol="0">
            <a:spAutoFit/>
          </a:bodyPr>
          <a:lstStyle/>
          <a:p>
            <a:pPr algn="ctr"/>
            <a:r>
              <a:rPr lang="en-US" sz="4000" b="1" i="0" dirty="0">
                <a:latin typeface="Outfit ExtraBold" pitchFamily="2" charset="0"/>
              </a:rPr>
              <a:t>Stay connected</a:t>
            </a:r>
          </a:p>
        </p:txBody>
      </p:sp>
      <p:pic>
        <p:nvPicPr>
          <p:cNvPr id="3" name="Picture 2">
            <a:extLst>
              <a:ext uri="{FF2B5EF4-FFF2-40B4-BE49-F238E27FC236}">
                <a16:creationId xmlns:a16="http://schemas.microsoft.com/office/drawing/2014/main" id="{FCD3ACBA-F735-763B-FAC3-56BECC7690D3}"/>
              </a:ext>
            </a:extLst>
          </p:cNvPr>
          <p:cNvPicPr>
            <a:picLocks noChangeAspect="1"/>
          </p:cNvPicPr>
          <p:nvPr userDrawn="1"/>
        </p:nvPicPr>
        <p:blipFill rotWithShape="1">
          <a:blip r:embed="rId3"/>
          <a:srcRect r="13194"/>
          <a:stretch/>
        </p:blipFill>
        <p:spPr>
          <a:xfrm>
            <a:off x="3181588" y="4701583"/>
            <a:ext cx="5828825" cy="436460"/>
          </a:xfrm>
          <a:prstGeom prst="rect">
            <a:avLst/>
          </a:prstGeom>
        </p:spPr>
      </p:pic>
      <p:pic>
        <p:nvPicPr>
          <p:cNvPr id="4" name="Picture 3">
            <a:extLst>
              <a:ext uri="{FF2B5EF4-FFF2-40B4-BE49-F238E27FC236}">
                <a16:creationId xmlns:a16="http://schemas.microsoft.com/office/drawing/2014/main" id="{EC12835C-0629-1A2C-B800-4724C481CB1F}"/>
              </a:ext>
            </a:extLst>
          </p:cNvPr>
          <p:cNvPicPr>
            <a:picLocks noChangeAspect="1"/>
          </p:cNvPicPr>
          <p:nvPr userDrawn="1"/>
        </p:nvPicPr>
        <p:blipFill>
          <a:blip r:embed="rId4"/>
          <a:stretch>
            <a:fillRect/>
          </a:stretch>
        </p:blipFill>
        <p:spPr>
          <a:xfrm>
            <a:off x="1887276" y="5333404"/>
            <a:ext cx="8417448" cy="436460"/>
          </a:xfrm>
          <a:prstGeom prst="rect">
            <a:avLst/>
          </a:prstGeom>
        </p:spPr>
      </p:pic>
    </p:spTree>
    <p:extLst>
      <p:ext uri="{BB962C8B-B14F-4D97-AF65-F5344CB8AC3E}">
        <p14:creationId xmlns:p14="http://schemas.microsoft.com/office/powerpoint/2010/main" val="2180325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ssion 1">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A7F7233-2750-9A0E-0429-5031CAAC96BB}"/>
              </a:ext>
            </a:extLst>
          </p:cNvPr>
          <p:cNvPicPr>
            <a:picLocks noChangeAspect="1"/>
          </p:cNvPicPr>
          <p:nvPr userDrawn="1"/>
        </p:nvPicPr>
        <p:blipFill>
          <a:blip r:embed="rId2"/>
          <a:srcRect/>
          <a:stretch/>
        </p:blipFill>
        <p:spPr>
          <a:xfrm>
            <a:off x="-69486" y="-39086"/>
            <a:ext cx="12330972" cy="6936171"/>
          </a:xfrm>
          <a:prstGeom prst="rect">
            <a:avLst/>
          </a:prstGeom>
        </p:spPr>
      </p:pic>
      <p:sp>
        <p:nvSpPr>
          <p:cNvPr id="2" name="TextBox 1">
            <a:extLst>
              <a:ext uri="{FF2B5EF4-FFF2-40B4-BE49-F238E27FC236}">
                <a16:creationId xmlns:a16="http://schemas.microsoft.com/office/drawing/2014/main" id="{479C0115-DA8A-6E00-631B-601B347AA10E}"/>
              </a:ext>
            </a:extLst>
          </p:cNvPr>
          <p:cNvSpPr txBox="1"/>
          <p:nvPr userDrawn="1"/>
        </p:nvSpPr>
        <p:spPr>
          <a:xfrm>
            <a:off x="771724" y="577834"/>
            <a:ext cx="4455596" cy="1015663"/>
          </a:xfrm>
          <a:prstGeom prst="rect">
            <a:avLst/>
          </a:prstGeom>
          <a:noFill/>
        </p:spPr>
        <p:txBody>
          <a:bodyPr wrap="square" rtlCol="0">
            <a:spAutoFit/>
          </a:bodyPr>
          <a:lstStyle/>
          <a:p>
            <a:r>
              <a:rPr lang="en-US" sz="6000" b="1" i="0" dirty="0">
                <a:solidFill>
                  <a:srgbClr val="A72327"/>
                </a:solidFill>
                <a:latin typeface="Outfit" pitchFamily="2" charset="0"/>
              </a:rPr>
              <a:t>Session 1</a:t>
            </a:r>
          </a:p>
        </p:txBody>
      </p:sp>
      <p:sp>
        <p:nvSpPr>
          <p:cNvPr id="3" name="TextBox 2">
            <a:extLst>
              <a:ext uri="{FF2B5EF4-FFF2-40B4-BE49-F238E27FC236}">
                <a16:creationId xmlns:a16="http://schemas.microsoft.com/office/drawing/2014/main" id="{BE388A09-09F8-C11C-E54F-953D92383139}"/>
              </a:ext>
            </a:extLst>
          </p:cNvPr>
          <p:cNvSpPr txBox="1"/>
          <p:nvPr userDrawn="1"/>
        </p:nvSpPr>
        <p:spPr>
          <a:xfrm>
            <a:off x="771724" y="1415260"/>
            <a:ext cx="7343576" cy="2677656"/>
          </a:xfrm>
          <a:prstGeom prst="rect">
            <a:avLst/>
          </a:prstGeom>
          <a:noFill/>
        </p:spPr>
        <p:txBody>
          <a:bodyPr wrap="square" rtlCol="0">
            <a:spAutoFit/>
          </a:bodyPr>
          <a:lstStyle/>
          <a:p>
            <a:r>
              <a:rPr lang="en-GB" sz="8400" b="1" dirty="0">
                <a:effectLst/>
                <a:latin typeface="Outfit" pitchFamily="2" charset="0"/>
              </a:rPr>
              <a:t>The Big Picture</a:t>
            </a:r>
            <a:endParaRPr lang="en-GB" sz="8400" dirty="0">
              <a:effectLst/>
              <a:latin typeface="Outfit" pitchFamily="2" charset="0"/>
            </a:endParaRPr>
          </a:p>
        </p:txBody>
      </p:sp>
    </p:spTree>
    <p:extLst>
      <p:ext uri="{BB962C8B-B14F-4D97-AF65-F5344CB8AC3E}">
        <p14:creationId xmlns:p14="http://schemas.microsoft.com/office/powerpoint/2010/main" val="16387692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Habits">
    <p:spTree>
      <p:nvGrpSpPr>
        <p:cNvPr id="1" name=""/>
        <p:cNvGrpSpPr/>
        <p:nvPr/>
      </p:nvGrpSpPr>
      <p:grpSpPr>
        <a:xfrm>
          <a:off x="0" y="0"/>
          <a:ext cx="0" cy="0"/>
          <a:chOff x="0" y="0"/>
          <a:chExt cx="0" cy="0"/>
        </a:xfrm>
      </p:grpSpPr>
      <p:pic>
        <p:nvPicPr>
          <p:cNvPr id="8" name="Picture 7" descr="A white rectangle with blue lines&#10;&#10;Description automatically generated">
            <a:extLst>
              <a:ext uri="{FF2B5EF4-FFF2-40B4-BE49-F238E27FC236}">
                <a16:creationId xmlns:a16="http://schemas.microsoft.com/office/drawing/2014/main" id="{B60908C5-FDF8-F577-D76C-B624595245C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B10A064-D436-5347-0048-AC92F8138A73}"/>
              </a:ext>
            </a:extLst>
          </p:cNvPr>
          <p:cNvSpPr>
            <a:spLocks noGrp="1"/>
          </p:cNvSpPr>
          <p:nvPr>
            <p:ph type="title"/>
          </p:nvPr>
        </p:nvSpPr>
        <p:spPr>
          <a:xfrm>
            <a:off x="1444752" y="365125"/>
            <a:ext cx="9317736" cy="1143635"/>
          </a:xfrm>
        </p:spPr>
        <p:txBody>
          <a:bodyPr/>
          <a:lstStyle>
            <a:lvl1pPr algn="ctr">
              <a:defRPr/>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318E3A4E-FEB1-D1DC-9A7F-E28260EE17D0}"/>
              </a:ext>
            </a:extLst>
          </p:cNvPr>
          <p:cNvSpPr>
            <a:spLocks noGrp="1"/>
          </p:cNvSpPr>
          <p:nvPr>
            <p:ph type="body" sz="quarter" idx="10"/>
          </p:nvPr>
        </p:nvSpPr>
        <p:spPr>
          <a:xfrm>
            <a:off x="1965960" y="2055813"/>
            <a:ext cx="8284464" cy="3215957"/>
          </a:xfrm>
        </p:spPr>
        <p:txBody>
          <a:bodyPr/>
          <a:lstStyle>
            <a:lvl1pPr marL="0" indent="0" algn="ctr">
              <a:lnSpc>
                <a:spcPct val="120000"/>
              </a:lnSpc>
              <a:buClr>
                <a:srgbClr val="4BA0C1"/>
              </a:buClr>
              <a:buFont typeface="Arial" panose="020B0604020202020204" pitchFamily="34" charset="0"/>
              <a:buNone/>
              <a:defRPr/>
            </a:lvl1pPr>
            <a:lvl2pPr marL="457200" indent="0" algn="ctr">
              <a:lnSpc>
                <a:spcPct val="120000"/>
              </a:lnSpc>
              <a:buClr>
                <a:srgbClr val="4BA0C1"/>
              </a:buClr>
              <a:buNone/>
              <a:defRPr/>
            </a:lvl2pPr>
            <a:lvl3pPr marL="914400" indent="0" algn="ctr">
              <a:lnSpc>
                <a:spcPct val="120000"/>
              </a:lnSpc>
              <a:buClr>
                <a:srgbClr val="4BA0C1"/>
              </a:buClr>
              <a:buNone/>
              <a:defRPr/>
            </a:lvl3pPr>
            <a:lvl4pPr marL="1371600" indent="0" algn="ctr">
              <a:lnSpc>
                <a:spcPct val="120000"/>
              </a:lnSpc>
              <a:buClr>
                <a:srgbClr val="4BA0C1"/>
              </a:buClr>
              <a:buNone/>
              <a:defRPr/>
            </a:lvl4pPr>
            <a:lvl5pPr marL="1828800" indent="0" algn="ctr">
              <a:lnSpc>
                <a:spcPct val="120000"/>
              </a:lnSpc>
              <a:buClr>
                <a:srgbClr val="4BA0C1"/>
              </a:buClr>
              <a:buNone/>
              <a:defRPr/>
            </a:lvl5pPr>
          </a:lstStyle>
          <a:p>
            <a:pPr lvl="0"/>
            <a:r>
              <a:rPr lang="en-GB" dirty="0"/>
              <a:t>Click to edit Master text styles</a:t>
            </a:r>
          </a:p>
        </p:txBody>
      </p:sp>
    </p:spTree>
    <p:extLst>
      <p:ext uri="{BB962C8B-B14F-4D97-AF65-F5344CB8AC3E}">
        <p14:creationId xmlns:p14="http://schemas.microsoft.com/office/powerpoint/2010/main" val="417706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ssion 2">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A7F7233-2750-9A0E-0429-5031CAAC96BB}"/>
              </a:ext>
            </a:extLst>
          </p:cNvPr>
          <p:cNvPicPr>
            <a:picLocks noChangeAspect="1"/>
          </p:cNvPicPr>
          <p:nvPr userDrawn="1"/>
        </p:nvPicPr>
        <p:blipFill>
          <a:blip r:embed="rId2"/>
          <a:srcRect/>
          <a:stretch/>
        </p:blipFill>
        <p:spPr>
          <a:xfrm>
            <a:off x="-69486" y="-39086"/>
            <a:ext cx="12330972" cy="6936171"/>
          </a:xfrm>
          <a:prstGeom prst="rect">
            <a:avLst/>
          </a:prstGeom>
        </p:spPr>
      </p:pic>
      <p:sp>
        <p:nvSpPr>
          <p:cNvPr id="2" name="TextBox 1">
            <a:extLst>
              <a:ext uri="{FF2B5EF4-FFF2-40B4-BE49-F238E27FC236}">
                <a16:creationId xmlns:a16="http://schemas.microsoft.com/office/drawing/2014/main" id="{479C0115-DA8A-6E00-631B-601B347AA10E}"/>
              </a:ext>
            </a:extLst>
          </p:cNvPr>
          <p:cNvSpPr txBox="1"/>
          <p:nvPr userDrawn="1"/>
        </p:nvSpPr>
        <p:spPr>
          <a:xfrm>
            <a:off x="771724" y="577834"/>
            <a:ext cx="4455596" cy="1015663"/>
          </a:xfrm>
          <a:prstGeom prst="rect">
            <a:avLst/>
          </a:prstGeom>
          <a:noFill/>
        </p:spPr>
        <p:txBody>
          <a:bodyPr wrap="square" rtlCol="0">
            <a:spAutoFit/>
          </a:bodyPr>
          <a:lstStyle/>
          <a:p>
            <a:r>
              <a:rPr lang="en-US" sz="6000" b="1" i="0" dirty="0">
                <a:solidFill>
                  <a:srgbClr val="00628C"/>
                </a:solidFill>
                <a:latin typeface="Outfit" pitchFamily="2" charset="0"/>
              </a:rPr>
              <a:t>Session 2</a:t>
            </a:r>
          </a:p>
        </p:txBody>
      </p:sp>
      <p:sp>
        <p:nvSpPr>
          <p:cNvPr id="3" name="TextBox 2">
            <a:extLst>
              <a:ext uri="{FF2B5EF4-FFF2-40B4-BE49-F238E27FC236}">
                <a16:creationId xmlns:a16="http://schemas.microsoft.com/office/drawing/2014/main" id="{BE388A09-09F8-C11C-E54F-953D92383139}"/>
              </a:ext>
            </a:extLst>
          </p:cNvPr>
          <p:cNvSpPr txBox="1"/>
          <p:nvPr userDrawn="1"/>
        </p:nvSpPr>
        <p:spPr>
          <a:xfrm>
            <a:off x="771724" y="1415260"/>
            <a:ext cx="7343576" cy="2677656"/>
          </a:xfrm>
          <a:prstGeom prst="rect">
            <a:avLst/>
          </a:prstGeom>
          <a:noFill/>
        </p:spPr>
        <p:txBody>
          <a:bodyPr wrap="square" rtlCol="0">
            <a:spAutoFit/>
          </a:bodyPr>
          <a:lstStyle/>
          <a:p>
            <a:r>
              <a:rPr lang="en-GB" sz="8400" b="1" dirty="0">
                <a:effectLst/>
                <a:latin typeface="Outfit" pitchFamily="2" charset="0"/>
              </a:rPr>
              <a:t>Crossing Divides</a:t>
            </a:r>
            <a:endParaRPr lang="en-GB" sz="8400" dirty="0">
              <a:effectLst/>
              <a:latin typeface="Outfit" pitchFamily="2" charset="0"/>
            </a:endParaRPr>
          </a:p>
        </p:txBody>
      </p:sp>
    </p:spTree>
    <p:extLst>
      <p:ext uri="{BB962C8B-B14F-4D97-AF65-F5344CB8AC3E}">
        <p14:creationId xmlns:p14="http://schemas.microsoft.com/office/powerpoint/2010/main" val="4209461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ssion 3">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A7F7233-2750-9A0E-0429-5031CAAC96BB}"/>
              </a:ext>
            </a:extLst>
          </p:cNvPr>
          <p:cNvPicPr>
            <a:picLocks noChangeAspect="1"/>
          </p:cNvPicPr>
          <p:nvPr userDrawn="1"/>
        </p:nvPicPr>
        <p:blipFill>
          <a:blip r:embed="rId2"/>
          <a:srcRect/>
          <a:stretch/>
        </p:blipFill>
        <p:spPr>
          <a:xfrm>
            <a:off x="-69486" y="-39086"/>
            <a:ext cx="12330972" cy="6936171"/>
          </a:xfrm>
          <a:prstGeom prst="rect">
            <a:avLst/>
          </a:prstGeom>
        </p:spPr>
      </p:pic>
      <p:sp>
        <p:nvSpPr>
          <p:cNvPr id="2" name="TextBox 1">
            <a:extLst>
              <a:ext uri="{FF2B5EF4-FFF2-40B4-BE49-F238E27FC236}">
                <a16:creationId xmlns:a16="http://schemas.microsoft.com/office/drawing/2014/main" id="{479C0115-DA8A-6E00-631B-601B347AA10E}"/>
              </a:ext>
            </a:extLst>
          </p:cNvPr>
          <p:cNvSpPr txBox="1"/>
          <p:nvPr userDrawn="1"/>
        </p:nvSpPr>
        <p:spPr>
          <a:xfrm>
            <a:off x="771724" y="577834"/>
            <a:ext cx="4455596" cy="1015663"/>
          </a:xfrm>
          <a:prstGeom prst="rect">
            <a:avLst/>
          </a:prstGeom>
          <a:noFill/>
        </p:spPr>
        <p:txBody>
          <a:bodyPr wrap="square" rtlCol="0">
            <a:spAutoFit/>
          </a:bodyPr>
          <a:lstStyle/>
          <a:p>
            <a:r>
              <a:rPr lang="en-US" sz="6000" b="1" i="0" dirty="0">
                <a:solidFill>
                  <a:srgbClr val="ED6921"/>
                </a:solidFill>
                <a:latin typeface="Outfit" pitchFamily="2" charset="0"/>
              </a:rPr>
              <a:t>Session 3</a:t>
            </a:r>
          </a:p>
        </p:txBody>
      </p:sp>
      <p:sp>
        <p:nvSpPr>
          <p:cNvPr id="3" name="TextBox 2">
            <a:extLst>
              <a:ext uri="{FF2B5EF4-FFF2-40B4-BE49-F238E27FC236}">
                <a16:creationId xmlns:a16="http://schemas.microsoft.com/office/drawing/2014/main" id="{BE388A09-09F8-C11C-E54F-953D92383139}"/>
              </a:ext>
            </a:extLst>
          </p:cNvPr>
          <p:cNvSpPr txBox="1"/>
          <p:nvPr userDrawn="1"/>
        </p:nvSpPr>
        <p:spPr>
          <a:xfrm>
            <a:off x="771724" y="1415260"/>
            <a:ext cx="7343576" cy="2677656"/>
          </a:xfrm>
          <a:prstGeom prst="rect">
            <a:avLst/>
          </a:prstGeom>
          <a:noFill/>
        </p:spPr>
        <p:txBody>
          <a:bodyPr wrap="square" rtlCol="0">
            <a:spAutoFit/>
          </a:bodyPr>
          <a:lstStyle/>
          <a:p>
            <a:r>
              <a:rPr lang="en-GB" sz="8400" b="1" dirty="0">
                <a:effectLst/>
                <a:latin typeface="Outfit" pitchFamily="2" charset="0"/>
              </a:rPr>
              <a:t>Navigating </a:t>
            </a:r>
          </a:p>
          <a:p>
            <a:r>
              <a:rPr lang="en-GB" sz="8400" b="1" dirty="0">
                <a:effectLst/>
                <a:latin typeface="Outfit" pitchFamily="2" charset="0"/>
              </a:rPr>
              <a:t>Disagreement</a:t>
            </a:r>
            <a:endParaRPr lang="en-GB" sz="8400" dirty="0">
              <a:effectLst/>
              <a:latin typeface="Outfit" pitchFamily="2" charset="0"/>
            </a:endParaRPr>
          </a:p>
        </p:txBody>
      </p:sp>
    </p:spTree>
    <p:extLst>
      <p:ext uri="{BB962C8B-B14F-4D97-AF65-F5344CB8AC3E}">
        <p14:creationId xmlns:p14="http://schemas.microsoft.com/office/powerpoint/2010/main" val="3445544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ssion 4">
    <p:spTree>
      <p:nvGrpSpPr>
        <p:cNvPr id="1" name=""/>
        <p:cNvGrpSpPr/>
        <p:nvPr/>
      </p:nvGrpSpPr>
      <p:grpSpPr>
        <a:xfrm>
          <a:off x="0" y="0"/>
          <a:ext cx="0" cy="0"/>
          <a:chOff x="0" y="0"/>
          <a:chExt cx="0" cy="0"/>
        </a:xfrm>
      </p:grpSpPr>
      <p:pic>
        <p:nvPicPr>
          <p:cNvPr id="10" name="Picture 9" descr="A close-up of a blue and white background&#10;&#10;Description automatically generated">
            <a:extLst>
              <a:ext uri="{FF2B5EF4-FFF2-40B4-BE49-F238E27FC236}">
                <a16:creationId xmlns:a16="http://schemas.microsoft.com/office/drawing/2014/main" id="{1A7F7233-2750-9A0E-0429-5031CAAC96BB}"/>
              </a:ext>
            </a:extLst>
          </p:cNvPr>
          <p:cNvPicPr>
            <a:picLocks noChangeAspect="1"/>
          </p:cNvPicPr>
          <p:nvPr userDrawn="1"/>
        </p:nvPicPr>
        <p:blipFill>
          <a:blip r:embed="rId2"/>
          <a:stretch>
            <a:fillRect/>
          </a:stretch>
        </p:blipFill>
        <p:spPr>
          <a:xfrm>
            <a:off x="-69486" y="-39086"/>
            <a:ext cx="12330972" cy="6936172"/>
          </a:xfrm>
          <a:prstGeom prst="rect">
            <a:avLst/>
          </a:prstGeom>
        </p:spPr>
      </p:pic>
      <p:sp>
        <p:nvSpPr>
          <p:cNvPr id="2" name="TextBox 1">
            <a:extLst>
              <a:ext uri="{FF2B5EF4-FFF2-40B4-BE49-F238E27FC236}">
                <a16:creationId xmlns:a16="http://schemas.microsoft.com/office/drawing/2014/main" id="{479C0115-DA8A-6E00-631B-601B347AA10E}"/>
              </a:ext>
            </a:extLst>
          </p:cNvPr>
          <p:cNvSpPr txBox="1"/>
          <p:nvPr userDrawn="1"/>
        </p:nvSpPr>
        <p:spPr>
          <a:xfrm>
            <a:off x="771724" y="577834"/>
            <a:ext cx="4455596" cy="1015663"/>
          </a:xfrm>
          <a:prstGeom prst="rect">
            <a:avLst/>
          </a:prstGeom>
          <a:noFill/>
        </p:spPr>
        <p:txBody>
          <a:bodyPr wrap="square" rtlCol="0">
            <a:spAutoFit/>
          </a:bodyPr>
          <a:lstStyle/>
          <a:p>
            <a:r>
              <a:rPr lang="en-US" sz="6000" b="1" i="0" dirty="0">
                <a:solidFill>
                  <a:srgbClr val="4CA0C2"/>
                </a:solidFill>
                <a:latin typeface="Outfit" pitchFamily="2" charset="0"/>
              </a:rPr>
              <a:t>Session 4</a:t>
            </a:r>
          </a:p>
        </p:txBody>
      </p:sp>
      <p:sp>
        <p:nvSpPr>
          <p:cNvPr id="3" name="TextBox 2">
            <a:extLst>
              <a:ext uri="{FF2B5EF4-FFF2-40B4-BE49-F238E27FC236}">
                <a16:creationId xmlns:a16="http://schemas.microsoft.com/office/drawing/2014/main" id="{BE388A09-09F8-C11C-E54F-953D92383139}"/>
              </a:ext>
            </a:extLst>
          </p:cNvPr>
          <p:cNvSpPr txBox="1"/>
          <p:nvPr userDrawn="1"/>
        </p:nvSpPr>
        <p:spPr>
          <a:xfrm>
            <a:off x="771724" y="1415260"/>
            <a:ext cx="7343576"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400" b="1" dirty="0">
                <a:effectLst/>
                <a:latin typeface="Outfit" pitchFamily="2" charset="0"/>
              </a:rPr>
              <a:t>Pursuing Justice</a:t>
            </a:r>
            <a:endParaRPr lang="en-GB" sz="8400" dirty="0">
              <a:effectLst/>
              <a:latin typeface="Outfit" pitchFamily="2" charset="0"/>
            </a:endParaRPr>
          </a:p>
        </p:txBody>
      </p:sp>
    </p:spTree>
    <p:extLst>
      <p:ext uri="{BB962C8B-B14F-4D97-AF65-F5344CB8AC3E}">
        <p14:creationId xmlns:p14="http://schemas.microsoft.com/office/powerpoint/2010/main" val="3337881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ssion 5">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A7F7233-2750-9A0E-0429-5031CAAC96BB}"/>
              </a:ext>
            </a:extLst>
          </p:cNvPr>
          <p:cNvPicPr>
            <a:picLocks noChangeAspect="1"/>
          </p:cNvPicPr>
          <p:nvPr userDrawn="1"/>
        </p:nvPicPr>
        <p:blipFill>
          <a:blip r:embed="rId2"/>
          <a:srcRect/>
          <a:stretch/>
        </p:blipFill>
        <p:spPr>
          <a:xfrm>
            <a:off x="-69486" y="-39086"/>
            <a:ext cx="12330972" cy="6936171"/>
          </a:xfrm>
          <a:prstGeom prst="rect">
            <a:avLst/>
          </a:prstGeom>
        </p:spPr>
      </p:pic>
      <p:sp>
        <p:nvSpPr>
          <p:cNvPr id="2" name="TextBox 1">
            <a:extLst>
              <a:ext uri="{FF2B5EF4-FFF2-40B4-BE49-F238E27FC236}">
                <a16:creationId xmlns:a16="http://schemas.microsoft.com/office/drawing/2014/main" id="{479C0115-DA8A-6E00-631B-601B347AA10E}"/>
              </a:ext>
            </a:extLst>
          </p:cNvPr>
          <p:cNvSpPr txBox="1"/>
          <p:nvPr userDrawn="1"/>
        </p:nvSpPr>
        <p:spPr>
          <a:xfrm>
            <a:off x="771724" y="577834"/>
            <a:ext cx="4455596" cy="1015663"/>
          </a:xfrm>
          <a:prstGeom prst="rect">
            <a:avLst/>
          </a:prstGeom>
          <a:noFill/>
        </p:spPr>
        <p:txBody>
          <a:bodyPr wrap="square" rtlCol="0">
            <a:spAutoFit/>
          </a:bodyPr>
          <a:lstStyle/>
          <a:p>
            <a:r>
              <a:rPr lang="en-US" sz="6000" b="1" i="0" dirty="0">
                <a:solidFill>
                  <a:srgbClr val="A72327"/>
                </a:solidFill>
                <a:latin typeface="Outfit" pitchFamily="2" charset="0"/>
              </a:rPr>
              <a:t>Session 5</a:t>
            </a:r>
          </a:p>
        </p:txBody>
      </p:sp>
      <p:sp>
        <p:nvSpPr>
          <p:cNvPr id="3" name="TextBox 2">
            <a:extLst>
              <a:ext uri="{FF2B5EF4-FFF2-40B4-BE49-F238E27FC236}">
                <a16:creationId xmlns:a16="http://schemas.microsoft.com/office/drawing/2014/main" id="{BE388A09-09F8-C11C-E54F-953D92383139}"/>
              </a:ext>
            </a:extLst>
          </p:cNvPr>
          <p:cNvSpPr txBox="1"/>
          <p:nvPr userDrawn="1"/>
        </p:nvSpPr>
        <p:spPr>
          <a:xfrm>
            <a:off x="771724" y="1415260"/>
            <a:ext cx="7343576"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400" b="1" dirty="0">
                <a:effectLst/>
                <a:latin typeface="Outfit" pitchFamily="2" charset="0"/>
              </a:rPr>
              <a:t>Practising </a:t>
            </a:r>
            <a:br>
              <a:rPr lang="en-GB" sz="8400" b="1" dirty="0">
                <a:effectLst/>
                <a:latin typeface="Outfit" pitchFamily="2" charset="0"/>
              </a:rPr>
            </a:br>
            <a:r>
              <a:rPr lang="en-GB" sz="8400" b="1" dirty="0">
                <a:effectLst/>
                <a:latin typeface="Outfit" pitchFamily="2" charset="0"/>
              </a:rPr>
              <a:t>Forgiveness</a:t>
            </a:r>
            <a:endParaRPr lang="en-GB" sz="8400" dirty="0">
              <a:effectLst/>
              <a:latin typeface="Outfit" pitchFamily="2" charset="0"/>
            </a:endParaRPr>
          </a:p>
        </p:txBody>
      </p:sp>
    </p:spTree>
    <p:extLst>
      <p:ext uri="{BB962C8B-B14F-4D97-AF65-F5344CB8AC3E}">
        <p14:creationId xmlns:p14="http://schemas.microsoft.com/office/powerpoint/2010/main" val="882351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ssion 6">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A7F7233-2750-9A0E-0429-5031CAAC96BB}"/>
              </a:ext>
            </a:extLst>
          </p:cNvPr>
          <p:cNvPicPr>
            <a:picLocks noChangeAspect="1"/>
          </p:cNvPicPr>
          <p:nvPr userDrawn="1"/>
        </p:nvPicPr>
        <p:blipFill>
          <a:blip r:embed="rId2"/>
          <a:srcRect/>
          <a:stretch/>
        </p:blipFill>
        <p:spPr>
          <a:xfrm>
            <a:off x="-69486" y="-39086"/>
            <a:ext cx="12330972" cy="6936171"/>
          </a:xfrm>
          <a:prstGeom prst="rect">
            <a:avLst/>
          </a:prstGeom>
        </p:spPr>
      </p:pic>
      <p:sp>
        <p:nvSpPr>
          <p:cNvPr id="2" name="TextBox 1">
            <a:extLst>
              <a:ext uri="{FF2B5EF4-FFF2-40B4-BE49-F238E27FC236}">
                <a16:creationId xmlns:a16="http://schemas.microsoft.com/office/drawing/2014/main" id="{479C0115-DA8A-6E00-631B-601B347AA10E}"/>
              </a:ext>
            </a:extLst>
          </p:cNvPr>
          <p:cNvSpPr txBox="1"/>
          <p:nvPr userDrawn="1"/>
        </p:nvSpPr>
        <p:spPr>
          <a:xfrm>
            <a:off x="771724" y="577834"/>
            <a:ext cx="4455596" cy="1015663"/>
          </a:xfrm>
          <a:prstGeom prst="rect">
            <a:avLst/>
          </a:prstGeom>
          <a:noFill/>
        </p:spPr>
        <p:txBody>
          <a:bodyPr wrap="square" rtlCol="0">
            <a:spAutoFit/>
          </a:bodyPr>
          <a:lstStyle/>
          <a:p>
            <a:r>
              <a:rPr lang="en-US" sz="6000" b="1" i="0" dirty="0">
                <a:solidFill>
                  <a:srgbClr val="00628C"/>
                </a:solidFill>
                <a:latin typeface="Outfit" pitchFamily="2" charset="0"/>
              </a:rPr>
              <a:t>Session 6</a:t>
            </a:r>
          </a:p>
        </p:txBody>
      </p:sp>
      <p:sp>
        <p:nvSpPr>
          <p:cNvPr id="3" name="TextBox 2">
            <a:extLst>
              <a:ext uri="{FF2B5EF4-FFF2-40B4-BE49-F238E27FC236}">
                <a16:creationId xmlns:a16="http://schemas.microsoft.com/office/drawing/2014/main" id="{BE388A09-09F8-C11C-E54F-953D92383139}"/>
              </a:ext>
            </a:extLst>
          </p:cNvPr>
          <p:cNvSpPr txBox="1"/>
          <p:nvPr userDrawn="1"/>
        </p:nvSpPr>
        <p:spPr>
          <a:xfrm>
            <a:off x="771724" y="1415260"/>
            <a:ext cx="7343576" cy="3970318"/>
          </a:xfrm>
          <a:prstGeom prst="rect">
            <a:avLst/>
          </a:prstGeom>
          <a:noFill/>
        </p:spPr>
        <p:txBody>
          <a:bodyPr wrap="square" rtlCol="0">
            <a:spAutoFit/>
          </a:bodyPr>
          <a:lstStyle/>
          <a:p>
            <a:r>
              <a:rPr lang="en-GB" sz="8400" b="1" dirty="0">
                <a:effectLst/>
                <a:latin typeface="Outfit" pitchFamily="2" charset="0"/>
              </a:rPr>
              <a:t>Belonging </a:t>
            </a:r>
          </a:p>
          <a:p>
            <a:r>
              <a:rPr lang="en-GB" sz="8400" b="1" dirty="0">
                <a:effectLst/>
                <a:latin typeface="Outfit" pitchFamily="2" charset="0"/>
              </a:rPr>
              <a:t>Together</a:t>
            </a:r>
            <a:endParaRPr lang="en-GB" sz="8400" dirty="0">
              <a:effectLst/>
              <a:latin typeface="Outfit" pitchFamily="2" charset="0"/>
            </a:endParaRPr>
          </a:p>
          <a:p>
            <a:endParaRPr lang="en-GB" sz="8400" dirty="0">
              <a:effectLst/>
              <a:latin typeface="Outfit" pitchFamily="2" charset="0"/>
            </a:endParaRPr>
          </a:p>
        </p:txBody>
      </p:sp>
    </p:spTree>
    <p:extLst>
      <p:ext uri="{BB962C8B-B14F-4D97-AF65-F5344CB8AC3E}">
        <p14:creationId xmlns:p14="http://schemas.microsoft.com/office/powerpoint/2010/main" val="4243210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abits - Blue">
    <p:spTree>
      <p:nvGrpSpPr>
        <p:cNvPr id="1" name=""/>
        <p:cNvGrpSpPr/>
        <p:nvPr/>
      </p:nvGrpSpPr>
      <p:grpSpPr>
        <a:xfrm>
          <a:off x="0" y="0"/>
          <a:ext cx="0" cy="0"/>
          <a:chOff x="0" y="0"/>
          <a:chExt cx="0" cy="0"/>
        </a:xfrm>
      </p:grpSpPr>
      <p:pic>
        <p:nvPicPr>
          <p:cNvPr id="8" name="Picture 7" descr="A white rectangle with blue lines&#10;&#10;Description automatically generated">
            <a:extLst>
              <a:ext uri="{FF2B5EF4-FFF2-40B4-BE49-F238E27FC236}">
                <a16:creationId xmlns:a16="http://schemas.microsoft.com/office/drawing/2014/main" id="{B60908C5-FDF8-F577-D76C-B624595245C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B10A064-D436-5347-0048-AC92F8138A73}"/>
              </a:ext>
            </a:extLst>
          </p:cNvPr>
          <p:cNvSpPr>
            <a:spLocks noGrp="1"/>
          </p:cNvSpPr>
          <p:nvPr>
            <p:ph type="title"/>
          </p:nvPr>
        </p:nvSpPr>
        <p:spPr>
          <a:xfrm>
            <a:off x="1444752" y="365125"/>
            <a:ext cx="9317736" cy="1143635"/>
          </a:xfrm>
        </p:spPr>
        <p:txBody>
          <a:bodyPr/>
          <a:lstStyle>
            <a:lvl1pPr algn="ctr">
              <a:defRPr/>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318E3A4E-FEB1-D1DC-9A7F-E28260EE17D0}"/>
              </a:ext>
            </a:extLst>
          </p:cNvPr>
          <p:cNvSpPr>
            <a:spLocks noGrp="1"/>
          </p:cNvSpPr>
          <p:nvPr>
            <p:ph type="body" sz="quarter" idx="10"/>
          </p:nvPr>
        </p:nvSpPr>
        <p:spPr>
          <a:xfrm>
            <a:off x="1965960" y="2055813"/>
            <a:ext cx="8284464" cy="3215957"/>
          </a:xfrm>
        </p:spPr>
        <p:txBody>
          <a:bodyPr/>
          <a:lstStyle>
            <a:lvl1pPr marL="0" indent="0" algn="ctr">
              <a:lnSpc>
                <a:spcPct val="120000"/>
              </a:lnSpc>
              <a:buClr>
                <a:srgbClr val="4BA0C1"/>
              </a:buClr>
              <a:buFont typeface="Arial" panose="020B0604020202020204" pitchFamily="34" charset="0"/>
              <a:buNone/>
              <a:defRPr/>
            </a:lvl1pPr>
            <a:lvl2pPr marL="457200" indent="0" algn="ctr">
              <a:lnSpc>
                <a:spcPct val="120000"/>
              </a:lnSpc>
              <a:buClr>
                <a:srgbClr val="4BA0C1"/>
              </a:buClr>
              <a:buNone/>
              <a:defRPr/>
            </a:lvl2pPr>
            <a:lvl3pPr marL="914400" indent="0" algn="ctr">
              <a:lnSpc>
                <a:spcPct val="120000"/>
              </a:lnSpc>
              <a:buClr>
                <a:srgbClr val="4BA0C1"/>
              </a:buClr>
              <a:buNone/>
              <a:defRPr/>
            </a:lvl3pPr>
            <a:lvl4pPr marL="1371600" indent="0" algn="ctr">
              <a:lnSpc>
                <a:spcPct val="120000"/>
              </a:lnSpc>
              <a:buClr>
                <a:srgbClr val="4BA0C1"/>
              </a:buClr>
              <a:buNone/>
              <a:defRPr/>
            </a:lvl4pPr>
            <a:lvl5pPr marL="1828800" indent="0" algn="ctr">
              <a:lnSpc>
                <a:spcPct val="120000"/>
              </a:lnSpc>
              <a:buClr>
                <a:srgbClr val="4BA0C1"/>
              </a:buClr>
              <a:buNone/>
              <a:defRPr/>
            </a:lvl5pPr>
          </a:lstStyle>
          <a:p>
            <a:pPr lvl="0"/>
            <a:r>
              <a:rPr lang="en-GB" dirty="0"/>
              <a:t>Click to edit Master text styles</a:t>
            </a:r>
          </a:p>
        </p:txBody>
      </p:sp>
    </p:spTree>
    <p:extLst>
      <p:ext uri="{BB962C8B-B14F-4D97-AF65-F5344CB8AC3E}">
        <p14:creationId xmlns:p14="http://schemas.microsoft.com/office/powerpoint/2010/main" val="3426223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874E2F5-AD2E-1904-3CAC-4DCA29AA43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70F0E93D-1056-3AD4-3DCD-CBCFFCB1FE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62309A-EAAD-B34B-9E6D-F319DAE4A144}" type="datetimeFigureOut">
              <a:rPr lang="en-US" smtClean="0"/>
              <a:t>7/15/2024</a:t>
            </a:fld>
            <a:endParaRPr lang="en-US"/>
          </a:p>
        </p:txBody>
      </p:sp>
      <p:sp>
        <p:nvSpPr>
          <p:cNvPr id="5" name="Footer Placeholder 4">
            <a:extLst>
              <a:ext uri="{FF2B5EF4-FFF2-40B4-BE49-F238E27FC236}">
                <a16:creationId xmlns:a16="http://schemas.microsoft.com/office/drawing/2014/main" id="{F1256C75-C316-BF53-8626-FBDEBD293C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47C6371-8F48-D3AB-034B-4EE66DECE4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FFC25F-6363-8D4D-B120-9FB1B8158E8E}" type="slidenum">
              <a:rPr lang="en-US" smtClean="0"/>
              <a:t>‹#›</a:t>
            </a:fld>
            <a:endParaRPr lang="en-US"/>
          </a:p>
        </p:txBody>
      </p:sp>
      <p:sp>
        <p:nvSpPr>
          <p:cNvPr id="8" name="Title Placeholder 7">
            <a:extLst>
              <a:ext uri="{FF2B5EF4-FFF2-40B4-BE49-F238E27FC236}">
                <a16:creationId xmlns:a16="http://schemas.microsoft.com/office/drawing/2014/main" id="{986C7B8C-C567-BA49-1C82-1E18A712CE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Tree>
    <p:extLst>
      <p:ext uri="{BB962C8B-B14F-4D97-AF65-F5344CB8AC3E}">
        <p14:creationId xmlns:p14="http://schemas.microsoft.com/office/powerpoint/2010/main" val="303330346"/>
      </p:ext>
    </p:extLst>
  </p:cSld>
  <p:clrMap bg1="lt1" tx1="dk1" bg2="lt2" tx2="dk2" accent1="accent1" accent2="accent2" accent3="accent3" accent4="accent4" accent5="accent5" accent6="accent6" hlink="hlink" folHlink="folHlink"/>
  <p:sldLayoutIdLst>
    <p:sldLayoutId id="2147483661" r:id="rId1"/>
    <p:sldLayoutId id="2147483649" r:id="rId2"/>
    <p:sldLayoutId id="2147483670" r:id="rId3"/>
    <p:sldLayoutId id="2147483678" r:id="rId4"/>
    <p:sldLayoutId id="2147483673" r:id="rId5"/>
    <p:sldLayoutId id="2147483672" r:id="rId6"/>
    <p:sldLayoutId id="2147483674" r:id="rId7"/>
    <p:sldLayoutId id="2147483671" r:id="rId8"/>
    <p:sldLayoutId id="2147483650" r:id="rId9"/>
    <p:sldLayoutId id="2147483676" r:id="rId10"/>
    <p:sldLayoutId id="2147483651" r:id="rId11"/>
    <p:sldLayoutId id="2147483652" r:id="rId12"/>
    <p:sldLayoutId id="2147483658" r:id="rId13"/>
    <p:sldLayoutId id="2147483659" r:id="rId14"/>
    <p:sldLayoutId id="2147483675" r:id="rId15"/>
    <p:sldLayoutId id="2147483657" r:id="rId16"/>
    <p:sldLayoutId id="2147483655" r:id="rId17"/>
    <p:sldLayoutId id="2147483656" r:id="rId18"/>
    <p:sldLayoutId id="2147483665" r:id="rId19"/>
    <p:sldLayoutId id="2147483666" r:id="rId20"/>
    <p:sldLayoutId id="2147483653" r:id="rId21"/>
    <p:sldLayoutId id="2147483660" r:id="rId22"/>
    <p:sldLayoutId id="2147483654" r:id="rId23"/>
    <p:sldLayoutId id="2147483662" r:id="rId24"/>
    <p:sldLayoutId id="2147483663" r:id="rId25"/>
    <p:sldLayoutId id="2147483664" r:id="rId26"/>
    <p:sldLayoutId id="2147483667" r:id="rId27"/>
    <p:sldLayoutId id="2147483669" r:id="rId28"/>
    <p:sldLayoutId id="2147483668" r:id="rId29"/>
    <p:sldLayoutId id="2147483679" r:id="rId30"/>
  </p:sldLayoutIdLst>
  <p:txStyles>
    <p:titleStyle>
      <a:lvl1pPr algn="l" defTabSz="914400" rtl="0" eaLnBrk="1" latinLnBrk="0" hangingPunct="1">
        <a:lnSpc>
          <a:spcPct val="90000"/>
        </a:lnSpc>
        <a:spcBef>
          <a:spcPct val="0"/>
        </a:spcBef>
        <a:buNone/>
        <a:defRPr sz="4400" b="1" kern="1200">
          <a:solidFill>
            <a:schemeClr val="tx1"/>
          </a:solidFill>
          <a:latin typeface="Outfit" pitchFamily="2" charset="0"/>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800" kern="1200">
          <a:solidFill>
            <a:schemeClr val="tx1"/>
          </a:solidFill>
          <a:latin typeface="Outfit" pitchFamily="2"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kern="1200">
          <a:solidFill>
            <a:schemeClr val="tx1"/>
          </a:solidFill>
          <a:latin typeface="Outfit" pitchFamily="2"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Outfit" pitchFamily="2" charset="0"/>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Outfit" pitchFamily="2" charset="0"/>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Outfi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1.xml"/><Relationship Id="rId1" Type="http://schemas.openxmlformats.org/officeDocument/2006/relationships/video" Target="https://www.youtube.com/embed/68YqIttF-9A?feature=oembed" TargetMode="Externa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0.xml"/><Relationship Id="rId4" Type="http://schemas.openxmlformats.org/officeDocument/2006/relationships/image" Target="../media/image2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1.xml"/><Relationship Id="rId1" Type="http://schemas.openxmlformats.org/officeDocument/2006/relationships/video" Target="https://www.youtube.com/embed/cBtqjVhqqSI?feature=oembed" TargetMode="External"/><Relationship Id="rId4" Type="http://schemas.openxmlformats.org/officeDocument/2006/relationships/image" Target="../media/image3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01444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D789A-698C-2360-51D5-DFE8240B3C3F}"/>
              </a:ext>
            </a:extLst>
          </p:cNvPr>
          <p:cNvSpPr>
            <a:spLocks noGrp="1"/>
          </p:cNvSpPr>
          <p:nvPr>
            <p:ph type="title"/>
          </p:nvPr>
        </p:nvSpPr>
        <p:spPr/>
        <p:txBody>
          <a:bodyPr/>
          <a:lstStyle/>
          <a:p>
            <a:r>
              <a:rPr lang="en-GB" dirty="0"/>
              <a:t>Ephesians 4:32</a:t>
            </a:r>
          </a:p>
        </p:txBody>
      </p:sp>
      <p:sp>
        <p:nvSpPr>
          <p:cNvPr id="3" name="Text Placeholder 2">
            <a:extLst>
              <a:ext uri="{FF2B5EF4-FFF2-40B4-BE49-F238E27FC236}">
                <a16:creationId xmlns:a16="http://schemas.microsoft.com/office/drawing/2014/main" id="{109D5877-AF25-B6E7-EBF1-BEC83F400631}"/>
              </a:ext>
            </a:extLst>
          </p:cNvPr>
          <p:cNvSpPr>
            <a:spLocks noGrp="1"/>
          </p:cNvSpPr>
          <p:nvPr>
            <p:ph type="body" sz="quarter" idx="10"/>
          </p:nvPr>
        </p:nvSpPr>
        <p:spPr/>
        <p:txBody>
          <a:bodyPr/>
          <a:lstStyle/>
          <a:p>
            <a:pPr>
              <a:lnSpc>
                <a:spcPct val="100000"/>
              </a:lnSpc>
            </a:pPr>
            <a:r>
              <a:rPr lang="en-GB" b="1" dirty="0"/>
              <a:t>“Be kind and compassionate to one another, forgiving each other, just as in Christ God forgave you.”</a:t>
            </a:r>
          </a:p>
        </p:txBody>
      </p:sp>
    </p:spTree>
    <p:extLst>
      <p:ext uri="{BB962C8B-B14F-4D97-AF65-F5344CB8AC3E}">
        <p14:creationId xmlns:p14="http://schemas.microsoft.com/office/powerpoint/2010/main" val="35810005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3306A1F-7012-C44C-79FE-FAE99F53DF68}"/>
              </a:ext>
            </a:extLst>
          </p:cNvPr>
          <p:cNvSpPr>
            <a:spLocks noGrp="1"/>
          </p:cNvSpPr>
          <p:nvPr>
            <p:ph type="body" sz="quarter" idx="10"/>
          </p:nvPr>
        </p:nvSpPr>
        <p:spPr>
          <a:xfrm>
            <a:off x="1287780" y="2247583"/>
            <a:ext cx="8326737" cy="3629434"/>
          </a:xfrm>
        </p:spPr>
        <p:txBody>
          <a:bodyPr/>
          <a:lstStyle/>
          <a:p>
            <a:pPr>
              <a:lnSpc>
                <a:spcPct val="100000"/>
              </a:lnSpc>
            </a:pPr>
            <a:r>
              <a:rPr lang="en-GB" sz="2800" dirty="0"/>
              <a:t>Is forgiveness important in friendships? Why/why not?</a:t>
            </a:r>
          </a:p>
          <a:p>
            <a:pPr>
              <a:lnSpc>
                <a:spcPct val="100000"/>
              </a:lnSpc>
            </a:pPr>
            <a:r>
              <a:rPr lang="en-GB" sz="2800" dirty="0"/>
              <a:t>What do you think about the idea that God forgives? What does that mean?</a:t>
            </a:r>
          </a:p>
        </p:txBody>
      </p:sp>
      <p:sp>
        <p:nvSpPr>
          <p:cNvPr id="4" name="Title 3">
            <a:extLst>
              <a:ext uri="{FF2B5EF4-FFF2-40B4-BE49-F238E27FC236}">
                <a16:creationId xmlns:a16="http://schemas.microsoft.com/office/drawing/2014/main" id="{F316D1AC-E83B-F050-D823-EC83BF0ED1AB}"/>
              </a:ext>
            </a:extLst>
          </p:cNvPr>
          <p:cNvSpPr>
            <a:spLocks noGrp="1"/>
          </p:cNvSpPr>
          <p:nvPr>
            <p:ph type="title"/>
          </p:nvPr>
        </p:nvSpPr>
        <p:spPr/>
        <p:txBody>
          <a:bodyPr/>
          <a:lstStyle/>
          <a:p>
            <a:r>
              <a:rPr lang="en-GB" dirty="0"/>
              <a:t>Questions for discussion</a:t>
            </a:r>
          </a:p>
        </p:txBody>
      </p:sp>
    </p:spTree>
    <p:extLst>
      <p:ext uri="{BB962C8B-B14F-4D97-AF65-F5344CB8AC3E}">
        <p14:creationId xmlns:p14="http://schemas.microsoft.com/office/powerpoint/2010/main" val="78596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1F59F-A4A5-B9C1-C13A-0A0660DD5334}"/>
              </a:ext>
            </a:extLst>
          </p:cNvPr>
          <p:cNvSpPr>
            <a:spLocks noGrp="1"/>
          </p:cNvSpPr>
          <p:nvPr>
            <p:ph type="title"/>
          </p:nvPr>
        </p:nvSpPr>
        <p:spPr/>
        <p:txBody>
          <a:bodyPr/>
          <a:lstStyle/>
          <a:p>
            <a:r>
              <a:rPr lang="en-GB" dirty="0"/>
              <a:t>Stepping into the story</a:t>
            </a:r>
          </a:p>
        </p:txBody>
      </p:sp>
    </p:spTree>
    <p:extLst>
      <p:ext uri="{BB962C8B-B14F-4D97-AF65-F5344CB8AC3E}">
        <p14:creationId xmlns:p14="http://schemas.microsoft.com/office/powerpoint/2010/main" val="21934858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nline Media 6" title="Jesus and Peter on the beach - guided reflection">
            <a:hlinkClick r:id="" action="ppaction://media"/>
            <a:extLst>
              <a:ext uri="{FF2B5EF4-FFF2-40B4-BE49-F238E27FC236}">
                <a16:creationId xmlns:a16="http://schemas.microsoft.com/office/drawing/2014/main" id="{11A23B72-6DCB-8D92-D0CE-5AF5A79FCB5E}"/>
              </a:ext>
            </a:extLst>
          </p:cNvPr>
          <p:cNvPicPr>
            <a:picLocks noRot="1" noChangeAspect="1"/>
          </p:cNvPicPr>
          <p:nvPr>
            <a:videoFile r:link="rId1"/>
          </p:nvPr>
        </p:nvPicPr>
        <p:blipFill>
          <a:blip r:embed="rId3"/>
          <a:stretch>
            <a:fillRect/>
          </a:stretch>
        </p:blipFill>
        <p:spPr>
          <a:xfrm>
            <a:off x="26988" y="0"/>
            <a:ext cx="12138025" cy="6858000"/>
          </a:xfrm>
          <a:prstGeom prst="rect">
            <a:avLst/>
          </a:prstGeom>
        </p:spPr>
      </p:pic>
      <p:pic>
        <p:nvPicPr>
          <p:cNvPr id="3" name="Picture 2" descr="A black rectangular object with green border&#10;&#10;Description automatically generated">
            <a:extLst>
              <a:ext uri="{FF2B5EF4-FFF2-40B4-BE49-F238E27FC236}">
                <a16:creationId xmlns:a16="http://schemas.microsoft.com/office/drawing/2014/main" id="{94C91944-A378-C295-97D1-D4671A07B83D}"/>
              </a:ext>
            </a:extLst>
          </p:cNvPr>
          <p:cNvPicPr>
            <a:picLocks noChangeAspect="1"/>
          </p:cNvPicPr>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1133373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91E0A8-A290-971F-3343-3213BBBEF0B5}"/>
              </a:ext>
            </a:extLst>
          </p:cNvPr>
          <p:cNvSpPr>
            <a:spLocks noGrp="1"/>
          </p:cNvSpPr>
          <p:nvPr>
            <p:ph type="body" sz="quarter" idx="10"/>
          </p:nvPr>
        </p:nvSpPr>
        <p:spPr>
          <a:xfrm>
            <a:off x="1287781" y="1908699"/>
            <a:ext cx="10191046" cy="4039339"/>
          </a:xfrm>
        </p:spPr>
        <p:txBody>
          <a:bodyPr>
            <a:normAutofit lnSpcReduction="10000"/>
          </a:bodyPr>
          <a:lstStyle/>
          <a:p>
            <a:pPr>
              <a:lnSpc>
                <a:spcPct val="100000"/>
              </a:lnSpc>
            </a:pPr>
            <a:r>
              <a:rPr lang="en-GB" dirty="0"/>
              <a:t>How do you feel as you move through the water towards Jesus?</a:t>
            </a:r>
          </a:p>
          <a:p>
            <a:pPr>
              <a:lnSpc>
                <a:spcPct val="100000"/>
              </a:lnSpc>
            </a:pPr>
            <a:r>
              <a:rPr lang="en-GB" dirty="0"/>
              <a:t>What does it mean for you to eat breakfast with Jesus on this beach?</a:t>
            </a:r>
          </a:p>
          <a:p>
            <a:pPr>
              <a:lnSpc>
                <a:spcPct val="100000"/>
              </a:lnSpc>
            </a:pPr>
            <a:r>
              <a:rPr lang="en-GB" dirty="0"/>
              <a:t>How do you know that Jesus has forgiven you?</a:t>
            </a:r>
          </a:p>
          <a:p>
            <a:pPr>
              <a:lnSpc>
                <a:spcPct val="100000"/>
              </a:lnSpc>
            </a:pPr>
            <a:r>
              <a:rPr lang="en-GB" dirty="0"/>
              <a:t>How does this moment change the way you see yourself? What about the way you see your relationship with Jesus? What about the way you see your relationship with others when they let you down?</a:t>
            </a:r>
          </a:p>
        </p:txBody>
      </p:sp>
      <p:sp>
        <p:nvSpPr>
          <p:cNvPr id="3" name="Title 2">
            <a:extLst>
              <a:ext uri="{FF2B5EF4-FFF2-40B4-BE49-F238E27FC236}">
                <a16:creationId xmlns:a16="http://schemas.microsoft.com/office/drawing/2014/main" id="{E28F834B-7B1C-8CEA-F5F9-80AABC3B1490}"/>
              </a:ext>
            </a:extLst>
          </p:cNvPr>
          <p:cNvSpPr>
            <a:spLocks noGrp="1"/>
          </p:cNvSpPr>
          <p:nvPr>
            <p:ph type="title"/>
          </p:nvPr>
        </p:nvSpPr>
        <p:spPr/>
        <p:txBody>
          <a:bodyPr/>
          <a:lstStyle/>
          <a:p>
            <a:r>
              <a:rPr lang="en-GB" dirty="0"/>
              <a:t>Questions for reflection</a:t>
            </a:r>
          </a:p>
        </p:txBody>
      </p:sp>
    </p:spTree>
    <p:extLst>
      <p:ext uri="{BB962C8B-B14F-4D97-AF65-F5344CB8AC3E}">
        <p14:creationId xmlns:p14="http://schemas.microsoft.com/office/powerpoint/2010/main" val="22279290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C993C23-648D-8530-98AE-E271EDB609BA}"/>
              </a:ext>
            </a:extLst>
          </p:cNvPr>
          <p:cNvSpPr txBox="1">
            <a:spLocks/>
          </p:cNvSpPr>
          <p:nvPr/>
        </p:nvSpPr>
        <p:spPr>
          <a:xfrm>
            <a:off x="2092171" y="4162103"/>
            <a:ext cx="8007658" cy="132556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b="1" kern="1200">
                <a:solidFill>
                  <a:schemeClr val="bg1"/>
                </a:solidFill>
                <a:latin typeface="Outfit" pitchFamily="2" charset="0"/>
                <a:ea typeface="+mj-ea"/>
                <a:cs typeface="+mj-cs"/>
              </a:defRPr>
            </a:lvl1pPr>
          </a:lstStyle>
          <a:p>
            <a:pPr>
              <a:lnSpc>
                <a:spcPts val="6000"/>
              </a:lnSpc>
            </a:pPr>
            <a:r>
              <a:rPr lang="en-GB" dirty="0"/>
              <a:t>Letting go</a:t>
            </a:r>
          </a:p>
        </p:txBody>
      </p:sp>
    </p:spTree>
    <p:extLst>
      <p:ext uri="{BB962C8B-B14F-4D97-AF65-F5344CB8AC3E}">
        <p14:creationId xmlns:p14="http://schemas.microsoft.com/office/powerpoint/2010/main" val="25000853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C993C23-648D-8530-98AE-E271EDB609BA}"/>
              </a:ext>
            </a:extLst>
          </p:cNvPr>
          <p:cNvSpPr txBox="1">
            <a:spLocks/>
          </p:cNvSpPr>
          <p:nvPr/>
        </p:nvSpPr>
        <p:spPr>
          <a:xfrm>
            <a:off x="2092171" y="4162103"/>
            <a:ext cx="8007658" cy="132556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b="1" kern="1200">
                <a:solidFill>
                  <a:schemeClr val="bg1"/>
                </a:solidFill>
                <a:latin typeface="Outfit" pitchFamily="2" charset="0"/>
                <a:ea typeface="+mj-ea"/>
                <a:cs typeface="+mj-cs"/>
              </a:defRPr>
            </a:lvl1pPr>
          </a:lstStyle>
          <a:p>
            <a:pPr>
              <a:lnSpc>
                <a:spcPts val="6000"/>
              </a:lnSpc>
            </a:pPr>
            <a:r>
              <a:rPr lang="en-GB" dirty="0"/>
              <a:t>Myth-busting</a:t>
            </a:r>
          </a:p>
        </p:txBody>
      </p:sp>
    </p:spTree>
    <p:extLst>
      <p:ext uri="{BB962C8B-B14F-4D97-AF65-F5344CB8AC3E}">
        <p14:creationId xmlns:p14="http://schemas.microsoft.com/office/powerpoint/2010/main" val="37318813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167EC4-AA2A-EAFD-964B-7AB7CCCBC0CC}"/>
              </a:ext>
            </a:extLst>
          </p:cNvPr>
          <p:cNvSpPr>
            <a:spLocks noGrp="1"/>
          </p:cNvSpPr>
          <p:nvPr>
            <p:ph type="body" sz="quarter" idx="10"/>
          </p:nvPr>
        </p:nvSpPr>
        <p:spPr>
          <a:xfrm>
            <a:off x="1154097" y="1624946"/>
            <a:ext cx="10164932" cy="3608108"/>
          </a:xfrm>
        </p:spPr>
        <p:txBody>
          <a:bodyPr>
            <a:normAutofit lnSpcReduction="10000"/>
          </a:bodyPr>
          <a:lstStyle/>
          <a:p>
            <a:pPr marL="360000" indent="-360000">
              <a:spcBef>
                <a:spcPts val="0"/>
              </a:spcBef>
            </a:pPr>
            <a:r>
              <a:rPr lang="en-GB" dirty="0"/>
              <a:t>Forgiveness is not [____], it takes [____] and [____________].</a:t>
            </a:r>
          </a:p>
          <a:p>
            <a:pPr marL="360000" indent="-360000">
              <a:spcBef>
                <a:spcPts val="0"/>
              </a:spcBef>
            </a:pPr>
            <a:r>
              <a:rPr lang="en-GB" dirty="0"/>
              <a:t>Forgiveness is not [________], it takes [_____] and [_____].</a:t>
            </a:r>
          </a:p>
          <a:p>
            <a:pPr marL="360000" indent="-360000">
              <a:spcBef>
                <a:spcPts val="0"/>
              </a:spcBef>
            </a:pPr>
            <a:r>
              <a:rPr lang="en-GB" dirty="0"/>
              <a:t>Forgiveness is not the same as letting someone off a [___________], but it does mean not seeking [______].</a:t>
            </a:r>
          </a:p>
          <a:p>
            <a:pPr marL="360000" indent="-360000">
              <a:spcBef>
                <a:spcPts val="0"/>
              </a:spcBef>
            </a:pPr>
            <a:r>
              <a:rPr lang="en-GB" dirty="0"/>
              <a:t>Forgiveness is not [_________]. We can only [____] of the past if we bravely [_________] it.</a:t>
            </a:r>
          </a:p>
          <a:p>
            <a:pPr marL="360000" indent="-360000">
              <a:spcBef>
                <a:spcPts val="0"/>
              </a:spcBef>
            </a:pPr>
            <a:r>
              <a:rPr lang="en-GB" dirty="0"/>
              <a:t>Forgiveness is not [______], it can take [________________].</a:t>
            </a:r>
          </a:p>
        </p:txBody>
      </p:sp>
      <p:sp>
        <p:nvSpPr>
          <p:cNvPr id="3" name="Title 2">
            <a:extLst>
              <a:ext uri="{FF2B5EF4-FFF2-40B4-BE49-F238E27FC236}">
                <a16:creationId xmlns:a16="http://schemas.microsoft.com/office/drawing/2014/main" id="{EC608EAC-0B85-8D35-55BA-62D941B32649}"/>
              </a:ext>
            </a:extLst>
          </p:cNvPr>
          <p:cNvSpPr>
            <a:spLocks noGrp="1"/>
          </p:cNvSpPr>
          <p:nvPr>
            <p:ph type="title"/>
          </p:nvPr>
        </p:nvSpPr>
        <p:spPr>
          <a:xfrm>
            <a:off x="1019009" y="869854"/>
            <a:ext cx="9768840" cy="799148"/>
          </a:xfrm>
        </p:spPr>
        <p:txBody>
          <a:bodyPr/>
          <a:lstStyle/>
          <a:p>
            <a:r>
              <a:rPr lang="en-GB" dirty="0"/>
              <a:t>Complete the sentences</a:t>
            </a:r>
          </a:p>
        </p:txBody>
      </p:sp>
      <p:grpSp>
        <p:nvGrpSpPr>
          <p:cNvPr id="18" name="Group 17">
            <a:extLst>
              <a:ext uri="{FF2B5EF4-FFF2-40B4-BE49-F238E27FC236}">
                <a16:creationId xmlns:a16="http://schemas.microsoft.com/office/drawing/2014/main" id="{B324E4F0-0CFF-CA22-5B97-162453FC2907}"/>
              </a:ext>
            </a:extLst>
          </p:cNvPr>
          <p:cNvGrpSpPr/>
          <p:nvPr/>
        </p:nvGrpSpPr>
        <p:grpSpPr>
          <a:xfrm>
            <a:off x="1404151" y="5102181"/>
            <a:ext cx="9383698" cy="349857"/>
            <a:chOff x="1441140" y="5108434"/>
            <a:chExt cx="9383698" cy="349857"/>
          </a:xfrm>
        </p:grpSpPr>
        <p:sp>
          <p:nvSpPr>
            <p:cNvPr id="4" name="Rectangle: Rounded Corners 3">
              <a:extLst>
                <a:ext uri="{FF2B5EF4-FFF2-40B4-BE49-F238E27FC236}">
                  <a16:creationId xmlns:a16="http://schemas.microsoft.com/office/drawing/2014/main" id="{2FCDED32-A210-9E1D-6A5D-309FFAC59CB0}"/>
                </a:ext>
              </a:extLst>
            </p:cNvPr>
            <p:cNvSpPr/>
            <p:nvPr/>
          </p:nvSpPr>
          <p:spPr>
            <a:xfrm>
              <a:off x="1441140" y="5115687"/>
              <a:ext cx="1278386" cy="337351"/>
            </a:xfrm>
            <a:prstGeom prst="roundRect">
              <a:avLst/>
            </a:prstGeom>
            <a:solidFill>
              <a:srgbClr val="CCD4E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nchorCtr="1"/>
            <a:lstStyle/>
            <a:p>
              <a:pPr algn="ctr"/>
              <a:r>
                <a:rPr lang="en-GB" sz="1600" b="1" dirty="0">
                  <a:solidFill>
                    <a:srgbClr val="00638C"/>
                  </a:solidFill>
                  <a:latin typeface="Outfit"/>
                </a:rPr>
                <a:t>hard work</a:t>
              </a:r>
            </a:p>
          </p:txBody>
        </p:sp>
        <p:sp>
          <p:nvSpPr>
            <p:cNvPr id="5" name="Rectangle: Rounded Corners 4">
              <a:extLst>
                <a:ext uri="{FF2B5EF4-FFF2-40B4-BE49-F238E27FC236}">
                  <a16:creationId xmlns:a16="http://schemas.microsoft.com/office/drawing/2014/main" id="{EA12C6FA-37A4-671F-AA8B-F1D91ECAF2D1}"/>
                </a:ext>
              </a:extLst>
            </p:cNvPr>
            <p:cNvSpPr/>
            <p:nvPr/>
          </p:nvSpPr>
          <p:spPr>
            <a:xfrm>
              <a:off x="2863047" y="5120940"/>
              <a:ext cx="779757" cy="337351"/>
            </a:xfrm>
            <a:prstGeom prst="roundRect">
              <a:avLst/>
            </a:prstGeom>
            <a:solidFill>
              <a:srgbClr val="CCD4E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nchorCtr="1"/>
            <a:lstStyle/>
            <a:p>
              <a:pPr algn="ctr"/>
              <a:r>
                <a:rPr lang="en-GB" sz="1600" b="1" dirty="0">
                  <a:solidFill>
                    <a:srgbClr val="00638C"/>
                  </a:solidFill>
                  <a:latin typeface="Outfit"/>
                </a:rPr>
                <a:t>quick</a:t>
              </a:r>
            </a:p>
          </p:txBody>
        </p:sp>
        <p:sp>
          <p:nvSpPr>
            <p:cNvPr id="6" name="Rectangle: Rounded Corners 5">
              <a:extLst>
                <a:ext uri="{FF2B5EF4-FFF2-40B4-BE49-F238E27FC236}">
                  <a16:creationId xmlns:a16="http://schemas.microsoft.com/office/drawing/2014/main" id="{85A4BCEA-CD53-C493-11EB-B16E9685E382}"/>
                </a:ext>
              </a:extLst>
            </p:cNvPr>
            <p:cNvSpPr/>
            <p:nvPr/>
          </p:nvSpPr>
          <p:spPr>
            <a:xfrm>
              <a:off x="3786325" y="5115686"/>
              <a:ext cx="1472214" cy="337351"/>
            </a:xfrm>
            <a:prstGeom prst="roundRect">
              <a:avLst/>
            </a:prstGeom>
            <a:solidFill>
              <a:srgbClr val="CCD4E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nchorCtr="1"/>
            <a:lstStyle/>
            <a:p>
              <a:pPr algn="ctr"/>
              <a:r>
                <a:rPr lang="en-GB" sz="1600" b="1" dirty="0">
                  <a:solidFill>
                    <a:srgbClr val="00638C"/>
                  </a:solidFill>
                  <a:latin typeface="Outfit"/>
                </a:rPr>
                <a:t>punishment</a:t>
              </a:r>
            </a:p>
          </p:txBody>
        </p:sp>
        <p:sp>
          <p:nvSpPr>
            <p:cNvPr id="7" name="Rectangle: Rounded Corners 6">
              <a:extLst>
                <a:ext uri="{FF2B5EF4-FFF2-40B4-BE49-F238E27FC236}">
                  <a16:creationId xmlns:a16="http://schemas.microsoft.com/office/drawing/2014/main" id="{24412900-4088-9A26-06F6-1613341431B1}"/>
                </a:ext>
              </a:extLst>
            </p:cNvPr>
            <p:cNvSpPr/>
            <p:nvPr/>
          </p:nvSpPr>
          <p:spPr>
            <a:xfrm>
              <a:off x="5402060" y="5112061"/>
              <a:ext cx="1383439" cy="337351"/>
            </a:xfrm>
            <a:prstGeom prst="roundRect">
              <a:avLst/>
            </a:prstGeom>
            <a:solidFill>
              <a:srgbClr val="CCD4E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nchorCtr="1"/>
            <a:lstStyle/>
            <a:p>
              <a:pPr algn="ctr"/>
              <a:r>
                <a:rPr lang="en-GB" sz="1600" b="1" dirty="0">
                  <a:solidFill>
                    <a:srgbClr val="00638C"/>
                  </a:solidFill>
                  <a:latin typeface="Outfit"/>
                </a:rPr>
                <a:t>a long time</a:t>
              </a:r>
            </a:p>
          </p:txBody>
        </p:sp>
        <p:sp>
          <p:nvSpPr>
            <p:cNvPr id="8" name="Rectangle: Rounded Corners 7">
              <a:extLst>
                <a:ext uri="{FF2B5EF4-FFF2-40B4-BE49-F238E27FC236}">
                  <a16:creationId xmlns:a16="http://schemas.microsoft.com/office/drawing/2014/main" id="{C407714B-8221-5DB6-1D6E-1DDE3F63BB2A}"/>
                </a:ext>
              </a:extLst>
            </p:cNvPr>
            <p:cNvSpPr/>
            <p:nvPr/>
          </p:nvSpPr>
          <p:spPr>
            <a:xfrm>
              <a:off x="6929019" y="5112060"/>
              <a:ext cx="1720789" cy="337351"/>
            </a:xfrm>
            <a:prstGeom prst="roundRect">
              <a:avLst/>
            </a:prstGeom>
            <a:solidFill>
              <a:srgbClr val="CCD4E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nchorCtr="1"/>
            <a:lstStyle/>
            <a:p>
              <a:pPr algn="ctr"/>
              <a:r>
                <a:rPr lang="en-GB" sz="1600" b="1" dirty="0">
                  <a:solidFill>
                    <a:srgbClr val="00638C"/>
                  </a:solidFill>
                  <a:latin typeface="Outfit"/>
                </a:rPr>
                <a:t>determination</a:t>
              </a:r>
            </a:p>
          </p:txBody>
        </p:sp>
        <p:sp>
          <p:nvSpPr>
            <p:cNvPr id="9" name="Rectangle: Rounded Corners 8">
              <a:extLst>
                <a:ext uri="{FF2B5EF4-FFF2-40B4-BE49-F238E27FC236}">
                  <a16:creationId xmlns:a16="http://schemas.microsoft.com/office/drawing/2014/main" id="{3EC3308B-050D-4AC7-1C83-9425265D6233}"/>
                </a:ext>
              </a:extLst>
            </p:cNvPr>
            <p:cNvSpPr/>
            <p:nvPr/>
          </p:nvSpPr>
          <p:spPr>
            <a:xfrm>
              <a:off x="8793328" y="5108435"/>
              <a:ext cx="779757" cy="337351"/>
            </a:xfrm>
            <a:prstGeom prst="roundRect">
              <a:avLst/>
            </a:prstGeom>
            <a:solidFill>
              <a:srgbClr val="CCD4E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nchorCtr="1"/>
            <a:lstStyle/>
            <a:p>
              <a:pPr algn="ctr"/>
              <a:r>
                <a:rPr lang="en-GB" sz="1600" b="1" dirty="0">
                  <a:solidFill>
                    <a:srgbClr val="00638C"/>
                  </a:solidFill>
                  <a:latin typeface="Outfit"/>
                </a:rPr>
                <a:t>easy</a:t>
              </a:r>
            </a:p>
          </p:txBody>
        </p:sp>
        <p:sp>
          <p:nvSpPr>
            <p:cNvPr id="10" name="Rectangle: Rounded Corners 9">
              <a:extLst>
                <a:ext uri="{FF2B5EF4-FFF2-40B4-BE49-F238E27FC236}">
                  <a16:creationId xmlns:a16="http://schemas.microsoft.com/office/drawing/2014/main" id="{52753611-F91C-43E9-012E-C6E6F7A91ACF}"/>
                </a:ext>
              </a:extLst>
            </p:cNvPr>
            <p:cNvSpPr/>
            <p:nvPr/>
          </p:nvSpPr>
          <p:spPr>
            <a:xfrm>
              <a:off x="9716605" y="5108434"/>
              <a:ext cx="1108233" cy="337351"/>
            </a:xfrm>
            <a:prstGeom prst="roundRect">
              <a:avLst/>
            </a:prstGeom>
            <a:solidFill>
              <a:srgbClr val="CCD4E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nchorCtr="1"/>
            <a:lstStyle/>
            <a:p>
              <a:pPr algn="ctr"/>
              <a:r>
                <a:rPr lang="en-GB" sz="1600" b="1" dirty="0">
                  <a:solidFill>
                    <a:srgbClr val="00638C"/>
                  </a:solidFill>
                  <a:latin typeface="Outfit"/>
                </a:rPr>
                <a:t>courage</a:t>
              </a:r>
            </a:p>
          </p:txBody>
        </p:sp>
      </p:grpSp>
      <p:grpSp>
        <p:nvGrpSpPr>
          <p:cNvPr id="17" name="Group 16">
            <a:extLst>
              <a:ext uri="{FF2B5EF4-FFF2-40B4-BE49-F238E27FC236}">
                <a16:creationId xmlns:a16="http://schemas.microsoft.com/office/drawing/2014/main" id="{D669FA68-E101-752A-E0AB-4FE63656BB37}"/>
              </a:ext>
            </a:extLst>
          </p:cNvPr>
          <p:cNvGrpSpPr/>
          <p:nvPr/>
        </p:nvGrpSpPr>
        <p:grpSpPr>
          <a:xfrm>
            <a:off x="2347403" y="5546471"/>
            <a:ext cx="7497193" cy="337353"/>
            <a:chOff x="2460593" y="5503119"/>
            <a:chExt cx="7497193" cy="337353"/>
          </a:xfrm>
        </p:grpSpPr>
        <p:sp>
          <p:nvSpPr>
            <p:cNvPr id="11" name="Rectangle: Rounded Corners 10">
              <a:extLst>
                <a:ext uri="{FF2B5EF4-FFF2-40B4-BE49-F238E27FC236}">
                  <a16:creationId xmlns:a16="http://schemas.microsoft.com/office/drawing/2014/main" id="{D93ED340-3A71-189D-55B9-E552C789B099}"/>
                </a:ext>
              </a:extLst>
            </p:cNvPr>
            <p:cNvSpPr/>
            <p:nvPr/>
          </p:nvSpPr>
          <p:spPr>
            <a:xfrm>
              <a:off x="2460593" y="5503121"/>
              <a:ext cx="1321294" cy="337351"/>
            </a:xfrm>
            <a:prstGeom prst="roundRect">
              <a:avLst/>
            </a:prstGeom>
            <a:solidFill>
              <a:srgbClr val="CCD4E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nchorCtr="1"/>
            <a:lstStyle/>
            <a:p>
              <a:pPr algn="ctr"/>
              <a:r>
                <a:rPr lang="en-GB" sz="1600" b="1" dirty="0">
                  <a:solidFill>
                    <a:srgbClr val="00638C"/>
                  </a:solidFill>
                  <a:latin typeface="Outfit"/>
                </a:rPr>
                <a:t>remember</a:t>
              </a:r>
            </a:p>
          </p:txBody>
        </p:sp>
        <p:sp>
          <p:nvSpPr>
            <p:cNvPr id="12" name="Rectangle: Rounded Corners 11">
              <a:extLst>
                <a:ext uri="{FF2B5EF4-FFF2-40B4-BE49-F238E27FC236}">
                  <a16:creationId xmlns:a16="http://schemas.microsoft.com/office/drawing/2014/main" id="{1F706285-C5A7-4110-4F44-B2F09024CB23}"/>
                </a:ext>
              </a:extLst>
            </p:cNvPr>
            <p:cNvSpPr/>
            <p:nvPr/>
          </p:nvSpPr>
          <p:spPr>
            <a:xfrm>
              <a:off x="3930105" y="5503120"/>
              <a:ext cx="1103534" cy="337351"/>
            </a:xfrm>
            <a:prstGeom prst="roundRect">
              <a:avLst/>
            </a:prstGeom>
            <a:solidFill>
              <a:srgbClr val="CCD4E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nchorCtr="1"/>
            <a:lstStyle/>
            <a:p>
              <a:pPr algn="ctr"/>
              <a:r>
                <a:rPr lang="en-GB" sz="1600" b="1" dirty="0">
                  <a:solidFill>
                    <a:srgbClr val="00638C"/>
                  </a:solidFill>
                  <a:latin typeface="Outfit"/>
                </a:rPr>
                <a:t>strength</a:t>
              </a:r>
            </a:p>
          </p:txBody>
        </p:sp>
        <p:sp>
          <p:nvSpPr>
            <p:cNvPr id="13" name="Rectangle: Rounded Corners 12">
              <a:extLst>
                <a:ext uri="{FF2B5EF4-FFF2-40B4-BE49-F238E27FC236}">
                  <a16:creationId xmlns:a16="http://schemas.microsoft.com/office/drawing/2014/main" id="{45AE513D-E75F-D033-AA0E-6C70535083BA}"/>
                </a:ext>
              </a:extLst>
            </p:cNvPr>
            <p:cNvSpPr/>
            <p:nvPr/>
          </p:nvSpPr>
          <p:spPr>
            <a:xfrm>
              <a:off x="5172722" y="5503120"/>
              <a:ext cx="1245833" cy="337351"/>
            </a:xfrm>
            <a:prstGeom prst="roundRect">
              <a:avLst/>
            </a:prstGeom>
            <a:solidFill>
              <a:srgbClr val="CCD4E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nchorCtr="1"/>
            <a:lstStyle/>
            <a:p>
              <a:pPr algn="ctr"/>
              <a:r>
                <a:rPr lang="en-GB" sz="1600" b="1" dirty="0">
                  <a:solidFill>
                    <a:srgbClr val="00638C"/>
                  </a:solidFill>
                  <a:latin typeface="Outfit"/>
                </a:rPr>
                <a:t>weakness</a:t>
              </a:r>
            </a:p>
          </p:txBody>
        </p:sp>
        <p:sp>
          <p:nvSpPr>
            <p:cNvPr id="14" name="Rectangle: Rounded Corners 13">
              <a:extLst>
                <a:ext uri="{FF2B5EF4-FFF2-40B4-BE49-F238E27FC236}">
                  <a16:creationId xmlns:a16="http://schemas.microsoft.com/office/drawing/2014/main" id="{58559926-2644-E7C1-45A9-E9C871DC0395}"/>
                </a:ext>
              </a:extLst>
            </p:cNvPr>
            <p:cNvSpPr/>
            <p:nvPr/>
          </p:nvSpPr>
          <p:spPr>
            <a:xfrm>
              <a:off x="6557638" y="5503120"/>
              <a:ext cx="1059402" cy="337351"/>
            </a:xfrm>
            <a:prstGeom prst="roundRect">
              <a:avLst/>
            </a:prstGeom>
            <a:solidFill>
              <a:srgbClr val="CCD4E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nchorCtr="1"/>
            <a:lstStyle/>
            <a:p>
              <a:pPr algn="ctr"/>
              <a:r>
                <a:rPr lang="en-GB" sz="1600" b="1" dirty="0">
                  <a:solidFill>
                    <a:srgbClr val="00638C"/>
                  </a:solidFill>
                  <a:latin typeface="Outfit"/>
                </a:rPr>
                <a:t>revenge</a:t>
              </a:r>
            </a:p>
          </p:txBody>
        </p:sp>
        <p:sp>
          <p:nvSpPr>
            <p:cNvPr id="15" name="Rectangle: Rounded Corners 14">
              <a:extLst>
                <a:ext uri="{FF2B5EF4-FFF2-40B4-BE49-F238E27FC236}">
                  <a16:creationId xmlns:a16="http://schemas.microsoft.com/office/drawing/2014/main" id="{AA489AF6-46E3-5C5F-6C1D-419C0A26647A}"/>
                </a:ext>
              </a:extLst>
            </p:cNvPr>
            <p:cNvSpPr/>
            <p:nvPr/>
          </p:nvSpPr>
          <p:spPr>
            <a:xfrm>
              <a:off x="7756123" y="5503119"/>
              <a:ext cx="1245833" cy="337351"/>
            </a:xfrm>
            <a:prstGeom prst="roundRect">
              <a:avLst/>
            </a:prstGeom>
            <a:solidFill>
              <a:srgbClr val="CCD4E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nchorCtr="1"/>
            <a:lstStyle/>
            <a:p>
              <a:pPr algn="ctr"/>
              <a:r>
                <a:rPr lang="en-GB" sz="1600" b="1" dirty="0">
                  <a:solidFill>
                    <a:srgbClr val="00638C"/>
                  </a:solidFill>
                  <a:latin typeface="Outfit"/>
                </a:rPr>
                <a:t>forgetting</a:t>
              </a:r>
            </a:p>
          </p:txBody>
        </p:sp>
        <p:sp>
          <p:nvSpPr>
            <p:cNvPr id="16" name="Rectangle: Rounded Corners 15">
              <a:extLst>
                <a:ext uri="{FF2B5EF4-FFF2-40B4-BE49-F238E27FC236}">
                  <a16:creationId xmlns:a16="http://schemas.microsoft.com/office/drawing/2014/main" id="{43F89614-8DC2-6268-EB19-1CD0390362A7}"/>
                </a:ext>
              </a:extLst>
            </p:cNvPr>
            <p:cNvSpPr/>
            <p:nvPr/>
          </p:nvSpPr>
          <p:spPr>
            <a:xfrm>
              <a:off x="9141039" y="5503119"/>
              <a:ext cx="816747" cy="337351"/>
            </a:xfrm>
            <a:prstGeom prst="roundRect">
              <a:avLst/>
            </a:prstGeom>
            <a:solidFill>
              <a:srgbClr val="CCD4E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nchorCtr="1"/>
            <a:lstStyle/>
            <a:p>
              <a:pPr algn="ctr"/>
              <a:r>
                <a:rPr lang="en-GB" sz="1600" b="1" dirty="0">
                  <a:solidFill>
                    <a:srgbClr val="00638C"/>
                  </a:solidFill>
                  <a:latin typeface="Outfit"/>
                </a:rPr>
                <a:t>let go</a:t>
              </a:r>
            </a:p>
          </p:txBody>
        </p:sp>
      </p:grpSp>
    </p:spTree>
    <p:extLst>
      <p:ext uri="{BB962C8B-B14F-4D97-AF65-F5344CB8AC3E}">
        <p14:creationId xmlns:p14="http://schemas.microsoft.com/office/powerpoint/2010/main" val="15613029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47DBE8-EAFF-8774-5129-712D09A1B10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0C3DA91-A5A7-54E0-8371-C4EEFE3F70DC}"/>
              </a:ext>
            </a:extLst>
          </p:cNvPr>
          <p:cNvSpPr>
            <a:spLocks noGrp="1"/>
          </p:cNvSpPr>
          <p:nvPr>
            <p:ph type="body" sz="quarter" idx="10"/>
          </p:nvPr>
        </p:nvSpPr>
        <p:spPr>
          <a:xfrm>
            <a:off x="1211931" y="1143000"/>
            <a:ext cx="9768138" cy="4571999"/>
          </a:xfrm>
        </p:spPr>
        <p:txBody>
          <a:bodyPr>
            <a:normAutofit lnSpcReduction="10000"/>
          </a:bodyPr>
          <a:lstStyle/>
          <a:p>
            <a:pPr marL="360000" indent="-360000">
              <a:spcBef>
                <a:spcPts val="0"/>
              </a:spcBef>
            </a:pPr>
            <a:r>
              <a:rPr lang="en-GB" dirty="0"/>
              <a:t>Forgiveness is not [</a:t>
            </a:r>
            <a:r>
              <a:rPr lang="en-GB" b="1" dirty="0"/>
              <a:t>easy</a:t>
            </a:r>
            <a:r>
              <a:rPr lang="en-GB" dirty="0"/>
              <a:t>], it takes [</a:t>
            </a:r>
            <a:r>
              <a:rPr lang="en-GB" b="1" dirty="0"/>
              <a:t>hard work</a:t>
            </a:r>
            <a:r>
              <a:rPr lang="en-GB" dirty="0"/>
              <a:t>] and [</a:t>
            </a:r>
            <a:r>
              <a:rPr lang="en-GB" b="1" dirty="0"/>
              <a:t>determination</a:t>
            </a:r>
            <a:r>
              <a:rPr lang="en-GB" dirty="0"/>
              <a:t>].</a:t>
            </a:r>
          </a:p>
          <a:p>
            <a:pPr marL="360000" indent="-360000">
              <a:spcBef>
                <a:spcPts val="0"/>
              </a:spcBef>
            </a:pPr>
            <a:r>
              <a:rPr lang="en-GB" dirty="0"/>
              <a:t>Forgiveness is not [</a:t>
            </a:r>
            <a:r>
              <a:rPr lang="en-GB" b="1" dirty="0"/>
              <a:t>weakness</a:t>
            </a:r>
            <a:r>
              <a:rPr lang="en-GB" dirty="0"/>
              <a:t>], it takes [</a:t>
            </a:r>
            <a:r>
              <a:rPr lang="en-GB" b="1" dirty="0"/>
              <a:t>courage</a:t>
            </a:r>
            <a:r>
              <a:rPr lang="en-GB" dirty="0"/>
              <a:t>] and [</a:t>
            </a:r>
            <a:r>
              <a:rPr lang="en-GB" b="1" dirty="0"/>
              <a:t>strength</a:t>
            </a:r>
            <a:r>
              <a:rPr lang="en-GB" dirty="0"/>
              <a:t>].</a:t>
            </a:r>
          </a:p>
          <a:p>
            <a:pPr marL="360000" indent="-360000">
              <a:spcBef>
                <a:spcPts val="0"/>
              </a:spcBef>
            </a:pPr>
            <a:r>
              <a:rPr lang="en-GB" dirty="0"/>
              <a:t>Forgiveness is not the same as letting someone off a [</a:t>
            </a:r>
            <a:r>
              <a:rPr lang="en-GB" b="1" dirty="0"/>
              <a:t>punishment</a:t>
            </a:r>
            <a:r>
              <a:rPr lang="en-GB" dirty="0"/>
              <a:t>], but it does mean not seeking [</a:t>
            </a:r>
            <a:r>
              <a:rPr lang="en-GB" b="1" dirty="0"/>
              <a:t>revenge</a:t>
            </a:r>
            <a:r>
              <a:rPr lang="en-GB" dirty="0"/>
              <a:t>].</a:t>
            </a:r>
          </a:p>
          <a:p>
            <a:pPr marL="360000" indent="-360000">
              <a:spcBef>
                <a:spcPts val="0"/>
              </a:spcBef>
            </a:pPr>
            <a:r>
              <a:rPr lang="en-GB" dirty="0"/>
              <a:t>Forgiveness is not [</a:t>
            </a:r>
            <a:r>
              <a:rPr lang="en-GB" b="1" dirty="0"/>
              <a:t>forgetting</a:t>
            </a:r>
            <a:r>
              <a:rPr lang="en-GB" dirty="0"/>
              <a:t>]. We can only [</a:t>
            </a:r>
            <a:r>
              <a:rPr lang="en-GB" b="1" dirty="0"/>
              <a:t>let go</a:t>
            </a:r>
            <a:r>
              <a:rPr lang="en-GB" dirty="0"/>
              <a:t>] of the past if we bravely [</a:t>
            </a:r>
            <a:r>
              <a:rPr lang="en-GB" b="1" dirty="0"/>
              <a:t>remember</a:t>
            </a:r>
            <a:r>
              <a:rPr lang="en-GB" dirty="0"/>
              <a:t>] it.</a:t>
            </a:r>
          </a:p>
          <a:p>
            <a:pPr marL="360000" indent="-360000">
              <a:spcBef>
                <a:spcPts val="0"/>
              </a:spcBef>
            </a:pPr>
            <a:r>
              <a:rPr lang="en-GB" dirty="0"/>
              <a:t>Forgiveness is not [</a:t>
            </a:r>
            <a:r>
              <a:rPr lang="en-GB" b="1" dirty="0"/>
              <a:t>quick</a:t>
            </a:r>
            <a:r>
              <a:rPr lang="en-GB" dirty="0"/>
              <a:t>], it can take [</a:t>
            </a:r>
            <a:r>
              <a:rPr lang="en-GB" b="1" dirty="0"/>
              <a:t>a long time</a:t>
            </a:r>
            <a:r>
              <a:rPr lang="en-GB" dirty="0"/>
              <a:t>].</a:t>
            </a:r>
          </a:p>
        </p:txBody>
      </p:sp>
    </p:spTree>
    <p:extLst>
      <p:ext uri="{BB962C8B-B14F-4D97-AF65-F5344CB8AC3E}">
        <p14:creationId xmlns:p14="http://schemas.microsoft.com/office/powerpoint/2010/main" val="4900854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FE7CEC-DD35-587C-C3D0-EE8AE47D0D85}"/>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7188050C-E99A-0CD4-C280-8AFCC1CE7689}"/>
              </a:ext>
            </a:extLst>
          </p:cNvPr>
          <p:cNvSpPr txBox="1">
            <a:spLocks/>
          </p:cNvSpPr>
          <p:nvPr/>
        </p:nvSpPr>
        <p:spPr>
          <a:xfrm>
            <a:off x="701336" y="4162103"/>
            <a:ext cx="10786369" cy="132556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b="1" kern="1200">
                <a:solidFill>
                  <a:schemeClr val="bg1"/>
                </a:solidFill>
                <a:latin typeface="Outfit" pitchFamily="2" charset="0"/>
                <a:ea typeface="+mj-ea"/>
                <a:cs typeface="+mj-cs"/>
              </a:defRPr>
            </a:lvl1pPr>
          </a:lstStyle>
          <a:p>
            <a:pPr>
              <a:lnSpc>
                <a:spcPts val="6000"/>
              </a:lnSpc>
            </a:pPr>
            <a:r>
              <a:rPr lang="en-GB" dirty="0"/>
              <a:t>Would you forgive?</a:t>
            </a:r>
          </a:p>
        </p:txBody>
      </p:sp>
    </p:spTree>
    <p:extLst>
      <p:ext uri="{BB962C8B-B14F-4D97-AF65-F5344CB8AC3E}">
        <p14:creationId xmlns:p14="http://schemas.microsoft.com/office/powerpoint/2010/main" val="1989444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A7092-32BD-DE60-E58A-6F6886A550B7}"/>
              </a:ext>
            </a:extLst>
          </p:cNvPr>
          <p:cNvSpPr>
            <a:spLocks noGrp="1"/>
          </p:cNvSpPr>
          <p:nvPr>
            <p:ph type="title"/>
          </p:nvPr>
        </p:nvSpPr>
        <p:spPr/>
        <p:txBody>
          <a:bodyPr/>
          <a:lstStyle/>
          <a:p>
            <a:r>
              <a:rPr lang="en-GB" dirty="0"/>
              <a:t>Three habits</a:t>
            </a:r>
          </a:p>
        </p:txBody>
      </p:sp>
      <p:sp>
        <p:nvSpPr>
          <p:cNvPr id="3" name="Text Placeholder 2">
            <a:extLst>
              <a:ext uri="{FF2B5EF4-FFF2-40B4-BE49-F238E27FC236}">
                <a16:creationId xmlns:a16="http://schemas.microsoft.com/office/drawing/2014/main" id="{E6A38F96-708F-18B4-7CA9-6487CA855348}"/>
              </a:ext>
            </a:extLst>
          </p:cNvPr>
          <p:cNvSpPr>
            <a:spLocks noGrp="1"/>
          </p:cNvSpPr>
          <p:nvPr>
            <p:ph type="body" sz="quarter" idx="10"/>
          </p:nvPr>
        </p:nvSpPr>
        <p:spPr>
          <a:xfrm>
            <a:off x="4840550" y="4496520"/>
            <a:ext cx="2526140" cy="924754"/>
          </a:xfrm>
        </p:spPr>
        <p:txBody>
          <a:bodyPr>
            <a:normAutofit/>
          </a:bodyPr>
          <a:lstStyle/>
          <a:p>
            <a:pPr>
              <a:lnSpc>
                <a:spcPct val="100000"/>
              </a:lnSpc>
              <a:spcBef>
                <a:spcPts val="0"/>
              </a:spcBef>
            </a:pPr>
            <a:r>
              <a:rPr lang="en-GB" sz="1600" b="1" dirty="0"/>
              <a:t>Encounter others with authenticity and confidence.</a:t>
            </a:r>
          </a:p>
        </p:txBody>
      </p:sp>
      <p:pic>
        <p:nvPicPr>
          <p:cNvPr id="7" name="Picture 6" descr="A white circle with blue and yellow text&#10;&#10;Description automatically generated">
            <a:extLst>
              <a:ext uri="{FF2B5EF4-FFF2-40B4-BE49-F238E27FC236}">
                <a16:creationId xmlns:a16="http://schemas.microsoft.com/office/drawing/2014/main" id="{CD8A5FA2-5A22-0951-9148-FFB332B1CE2F}"/>
              </a:ext>
            </a:extLst>
          </p:cNvPr>
          <p:cNvPicPr>
            <a:picLocks noChangeAspect="1"/>
          </p:cNvPicPr>
          <p:nvPr/>
        </p:nvPicPr>
        <p:blipFill>
          <a:blip r:embed="rId2"/>
          <a:stretch>
            <a:fillRect/>
          </a:stretch>
        </p:blipFill>
        <p:spPr>
          <a:xfrm>
            <a:off x="8193498" y="1985138"/>
            <a:ext cx="1792364" cy="1792364"/>
          </a:xfrm>
          <a:prstGeom prst="rect">
            <a:avLst/>
          </a:prstGeom>
        </p:spPr>
      </p:pic>
      <p:pic>
        <p:nvPicPr>
          <p:cNvPr id="9" name="Picture 8" descr="A white circle with yellow and red text&#10;&#10;Description automatically generated">
            <a:extLst>
              <a:ext uri="{FF2B5EF4-FFF2-40B4-BE49-F238E27FC236}">
                <a16:creationId xmlns:a16="http://schemas.microsoft.com/office/drawing/2014/main" id="{5195D79E-370C-7EE4-56F4-B30D453E9BF9}"/>
              </a:ext>
            </a:extLst>
          </p:cNvPr>
          <p:cNvPicPr>
            <a:picLocks noChangeAspect="1"/>
          </p:cNvPicPr>
          <p:nvPr/>
        </p:nvPicPr>
        <p:blipFill>
          <a:blip r:embed="rId3"/>
          <a:stretch>
            <a:fillRect/>
          </a:stretch>
        </p:blipFill>
        <p:spPr>
          <a:xfrm>
            <a:off x="2221378" y="1985138"/>
            <a:ext cx="1792364" cy="1792364"/>
          </a:xfrm>
          <a:prstGeom prst="rect">
            <a:avLst/>
          </a:prstGeom>
        </p:spPr>
      </p:pic>
      <p:pic>
        <p:nvPicPr>
          <p:cNvPr id="11" name="Picture 10" descr="A white circle with red and yellow text&#10;&#10;Description automatically generated">
            <a:extLst>
              <a:ext uri="{FF2B5EF4-FFF2-40B4-BE49-F238E27FC236}">
                <a16:creationId xmlns:a16="http://schemas.microsoft.com/office/drawing/2014/main" id="{F02CC35F-CD0B-28C2-4C84-C72BAD32CF3C}"/>
              </a:ext>
            </a:extLst>
          </p:cNvPr>
          <p:cNvPicPr>
            <a:picLocks noChangeAspect="1"/>
          </p:cNvPicPr>
          <p:nvPr/>
        </p:nvPicPr>
        <p:blipFill>
          <a:blip r:embed="rId4"/>
          <a:stretch>
            <a:fillRect/>
          </a:stretch>
        </p:blipFill>
        <p:spPr>
          <a:xfrm>
            <a:off x="5207438" y="1985138"/>
            <a:ext cx="1792364" cy="1792364"/>
          </a:xfrm>
          <a:prstGeom prst="rect">
            <a:avLst/>
          </a:prstGeom>
        </p:spPr>
      </p:pic>
      <p:sp>
        <p:nvSpPr>
          <p:cNvPr id="12" name="Text Placeholder 2">
            <a:extLst>
              <a:ext uri="{FF2B5EF4-FFF2-40B4-BE49-F238E27FC236}">
                <a16:creationId xmlns:a16="http://schemas.microsoft.com/office/drawing/2014/main" id="{2373A858-88FE-A6B0-4EBB-55B85529CDCC}"/>
              </a:ext>
            </a:extLst>
          </p:cNvPr>
          <p:cNvSpPr txBox="1">
            <a:spLocks/>
          </p:cNvSpPr>
          <p:nvPr/>
        </p:nvSpPr>
        <p:spPr>
          <a:xfrm>
            <a:off x="1854490" y="4496520"/>
            <a:ext cx="2526140" cy="989880"/>
          </a:xfrm>
          <a:prstGeom prst="rect">
            <a:avLst/>
          </a:prstGeom>
        </p:spPr>
        <p:txBody>
          <a:bodyPr vert="horz" lIns="91440" tIns="45720" rIns="91440" bIns="45720" rtlCol="0">
            <a:noAutofit/>
          </a:bodyPr>
          <a:lstStyle>
            <a:lvl1pPr marL="0" indent="0" algn="ctr" defTabSz="914400" rtl="0" eaLnBrk="1" latinLnBrk="0" hangingPunct="1">
              <a:lnSpc>
                <a:spcPct val="120000"/>
              </a:lnSpc>
              <a:spcBef>
                <a:spcPts val="1000"/>
              </a:spcBef>
              <a:buClr>
                <a:srgbClr val="4BA0C1"/>
              </a:buClr>
              <a:buFont typeface="Arial" panose="020B0604020202020204" pitchFamily="34" charset="0"/>
              <a:buNone/>
              <a:defRPr sz="2800" kern="1200">
                <a:solidFill>
                  <a:schemeClr val="tx1"/>
                </a:solidFill>
                <a:latin typeface="Outfit" pitchFamily="2" charset="0"/>
                <a:ea typeface="+mn-ea"/>
                <a:cs typeface="+mn-cs"/>
              </a:defRPr>
            </a:lvl1pPr>
            <a:lvl2pPr marL="457200" indent="0" algn="ctr" defTabSz="914400" rtl="0" eaLnBrk="1" latinLnBrk="0" hangingPunct="1">
              <a:lnSpc>
                <a:spcPct val="120000"/>
              </a:lnSpc>
              <a:spcBef>
                <a:spcPts val="500"/>
              </a:spcBef>
              <a:buClr>
                <a:srgbClr val="4BA0C1"/>
              </a:buClr>
              <a:buFont typeface="Arial" panose="020B0604020202020204" pitchFamily="34" charset="0"/>
              <a:buNone/>
              <a:defRPr sz="2400" kern="1200">
                <a:solidFill>
                  <a:schemeClr val="tx1"/>
                </a:solidFill>
                <a:latin typeface="Outfit" pitchFamily="2" charset="0"/>
                <a:ea typeface="+mn-ea"/>
                <a:cs typeface="+mn-cs"/>
              </a:defRPr>
            </a:lvl2pPr>
            <a:lvl3pPr marL="914400" indent="0" algn="ctr" defTabSz="914400" rtl="0" eaLnBrk="1" latinLnBrk="0" hangingPunct="1">
              <a:lnSpc>
                <a:spcPct val="120000"/>
              </a:lnSpc>
              <a:spcBef>
                <a:spcPts val="500"/>
              </a:spcBef>
              <a:buClr>
                <a:srgbClr val="4BA0C1"/>
              </a:buClr>
              <a:buFont typeface="Arial" panose="020B0604020202020204" pitchFamily="34" charset="0"/>
              <a:buNone/>
              <a:defRPr sz="2000" kern="1200">
                <a:solidFill>
                  <a:schemeClr val="tx1"/>
                </a:solidFill>
                <a:latin typeface="Outfit" pitchFamily="2" charset="0"/>
                <a:ea typeface="+mn-ea"/>
                <a:cs typeface="+mn-cs"/>
              </a:defRPr>
            </a:lvl3pPr>
            <a:lvl4pPr marL="1371600" indent="0" algn="ctr" defTabSz="914400" rtl="0" eaLnBrk="1" latinLnBrk="0" hangingPunct="1">
              <a:lnSpc>
                <a:spcPct val="120000"/>
              </a:lnSpc>
              <a:spcBef>
                <a:spcPts val="500"/>
              </a:spcBef>
              <a:buClr>
                <a:srgbClr val="4BA0C1"/>
              </a:buClr>
              <a:buFont typeface="Arial" panose="020B0604020202020204" pitchFamily="34" charset="0"/>
              <a:buNone/>
              <a:defRPr sz="1800" kern="1200">
                <a:solidFill>
                  <a:schemeClr val="tx1"/>
                </a:solidFill>
                <a:latin typeface="Outfit" pitchFamily="2" charset="0"/>
                <a:ea typeface="+mn-ea"/>
                <a:cs typeface="+mn-cs"/>
              </a:defRPr>
            </a:lvl4pPr>
            <a:lvl5pPr marL="1828800" indent="0" algn="ctr" defTabSz="914400" rtl="0" eaLnBrk="1" latinLnBrk="0" hangingPunct="1">
              <a:lnSpc>
                <a:spcPct val="120000"/>
              </a:lnSpc>
              <a:spcBef>
                <a:spcPts val="500"/>
              </a:spcBef>
              <a:buClr>
                <a:srgbClr val="4BA0C1"/>
              </a:buClr>
              <a:buFont typeface="Arial" panose="020B0604020202020204" pitchFamily="34" charset="0"/>
              <a:buNone/>
              <a:defRPr sz="1800" kern="1200">
                <a:solidFill>
                  <a:schemeClr val="tx1"/>
                </a:solidFill>
                <a:latin typeface="Outfi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1600" b="1" dirty="0"/>
              <a:t>Listen to others’ stories and see the world through their eyes.</a:t>
            </a:r>
          </a:p>
        </p:txBody>
      </p:sp>
      <p:sp>
        <p:nvSpPr>
          <p:cNvPr id="13" name="Text Placeholder 2">
            <a:extLst>
              <a:ext uri="{FF2B5EF4-FFF2-40B4-BE49-F238E27FC236}">
                <a16:creationId xmlns:a16="http://schemas.microsoft.com/office/drawing/2014/main" id="{A3694844-2392-5207-E9EE-9421ECD9F8B7}"/>
              </a:ext>
            </a:extLst>
          </p:cNvPr>
          <p:cNvSpPr txBox="1">
            <a:spLocks/>
          </p:cNvSpPr>
          <p:nvPr/>
        </p:nvSpPr>
        <p:spPr>
          <a:xfrm>
            <a:off x="7751843" y="4506732"/>
            <a:ext cx="2675673" cy="1105096"/>
          </a:xfrm>
          <a:prstGeom prst="rect">
            <a:avLst/>
          </a:prstGeom>
        </p:spPr>
        <p:txBody>
          <a:bodyPr vert="horz" lIns="91440" tIns="45720" rIns="91440" bIns="45720" rtlCol="0">
            <a:normAutofit/>
          </a:bodyPr>
          <a:lstStyle>
            <a:lvl1pPr marL="0" indent="0" algn="ctr" defTabSz="914400" rtl="0" eaLnBrk="1" latinLnBrk="0" hangingPunct="1">
              <a:lnSpc>
                <a:spcPct val="120000"/>
              </a:lnSpc>
              <a:spcBef>
                <a:spcPts val="1000"/>
              </a:spcBef>
              <a:buClr>
                <a:srgbClr val="4BA0C1"/>
              </a:buClr>
              <a:buFont typeface="Arial" panose="020B0604020202020204" pitchFamily="34" charset="0"/>
              <a:buNone/>
              <a:defRPr sz="2800" kern="1200">
                <a:solidFill>
                  <a:schemeClr val="tx1"/>
                </a:solidFill>
                <a:latin typeface="Outfit" pitchFamily="2" charset="0"/>
                <a:ea typeface="+mn-ea"/>
                <a:cs typeface="+mn-cs"/>
              </a:defRPr>
            </a:lvl1pPr>
            <a:lvl2pPr marL="457200" indent="0" algn="ctr" defTabSz="914400" rtl="0" eaLnBrk="1" latinLnBrk="0" hangingPunct="1">
              <a:lnSpc>
                <a:spcPct val="120000"/>
              </a:lnSpc>
              <a:spcBef>
                <a:spcPts val="500"/>
              </a:spcBef>
              <a:buClr>
                <a:srgbClr val="4BA0C1"/>
              </a:buClr>
              <a:buFont typeface="Arial" panose="020B0604020202020204" pitchFamily="34" charset="0"/>
              <a:buNone/>
              <a:defRPr sz="2400" kern="1200">
                <a:solidFill>
                  <a:schemeClr val="tx1"/>
                </a:solidFill>
                <a:latin typeface="Outfit" pitchFamily="2" charset="0"/>
                <a:ea typeface="+mn-ea"/>
                <a:cs typeface="+mn-cs"/>
              </a:defRPr>
            </a:lvl2pPr>
            <a:lvl3pPr marL="914400" indent="0" algn="ctr" defTabSz="914400" rtl="0" eaLnBrk="1" latinLnBrk="0" hangingPunct="1">
              <a:lnSpc>
                <a:spcPct val="120000"/>
              </a:lnSpc>
              <a:spcBef>
                <a:spcPts val="500"/>
              </a:spcBef>
              <a:buClr>
                <a:srgbClr val="4BA0C1"/>
              </a:buClr>
              <a:buFont typeface="Arial" panose="020B0604020202020204" pitchFamily="34" charset="0"/>
              <a:buNone/>
              <a:defRPr sz="2000" kern="1200">
                <a:solidFill>
                  <a:schemeClr val="tx1"/>
                </a:solidFill>
                <a:latin typeface="Outfit" pitchFamily="2" charset="0"/>
                <a:ea typeface="+mn-ea"/>
                <a:cs typeface="+mn-cs"/>
              </a:defRPr>
            </a:lvl3pPr>
            <a:lvl4pPr marL="1371600" indent="0" algn="ctr" defTabSz="914400" rtl="0" eaLnBrk="1" latinLnBrk="0" hangingPunct="1">
              <a:lnSpc>
                <a:spcPct val="120000"/>
              </a:lnSpc>
              <a:spcBef>
                <a:spcPts val="500"/>
              </a:spcBef>
              <a:buClr>
                <a:srgbClr val="4BA0C1"/>
              </a:buClr>
              <a:buFont typeface="Arial" panose="020B0604020202020204" pitchFamily="34" charset="0"/>
              <a:buNone/>
              <a:defRPr sz="1800" kern="1200">
                <a:solidFill>
                  <a:schemeClr val="tx1"/>
                </a:solidFill>
                <a:latin typeface="Outfit" pitchFamily="2" charset="0"/>
                <a:ea typeface="+mn-ea"/>
                <a:cs typeface="+mn-cs"/>
              </a:defRPr>
            </a:lvl4pPr>
            <a:lvl5pPr marL="1828800" indent="0" algn="ctr" defTabSz="914400" rtl="0" eaLnBrk="1" latinLnBrk="0" hangingPunct="1">
              <a:lnSpc>
                <a:spcPct val="120000"/>
              </a:lnSpc>
              <a:spcBef>
                <a:spcPts val="500"/>
              </a:spcBef>
              <a:buClr>
                <a:srgbClr val="4BA0C1"/>
              </a:buClr>
              <a:buFont typeface="Arial" panose="020B0604020202020204" pitchFamily="34" charset="0"/>
              <a:buNone/>
              <a:defRPr sz="1800" kern="1200">
                <a:solidFill>
                  <a:schemeClr val="tx1"/>
                </a:solidFill>
                <a:latin typeface="Outfi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1600" b="1" dirty="0"/>
              <a:t>Find hope and opportunity in the places where we long to see changes.</a:t>
            </a:r>
          </a:p>
        </p:txBody>
      </p:sp>
      <p:sp>
        <p:nvSpPr>
          <p:cNvPr id="5" name="Rectangle: Rounded Corners 4">
            <a:extLst>
              <a:ext uri="{FF2B5EF4-FFF2-40B4-BE49-F238E27FC236}">
                <a16:creationId xmlns:a16="http://schemas.microsoft.com/office/drawing/2014/main" id="{3FDB78BB-2667-DBF1-BDFB-CC61A695F968}"/>
              </a:ext>
            </a:extLst>
          </p:cNvPr>
          <p:cNvSpPr/>
          <p:nvPr/>
        </p:nvSpPr>
        <p:spPr>
          <a:xfrm>
            <a:off x="2272711" y="3946070"/>
            <a:ext cx="1689698" cy="392094"/>
          </a:xfrm>
          <a:prstGeom prst="roundRect">
            <a:avLst>
              <a:gd name="adj" fmla="val 50000"/>
            </a:avLst>
          </a:prstGeom>
          <a:solidFill>
            <a:srgbClr val="FAC8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ED6921"/>
                </a:solidFill>
                <a:latin typeface="Outfit" pitchFamily="2" charset="0"/>
              </a:rPr>
              <a:t>Wonder why</a:t>
            </a:r>
          </a:p>
        </p:txBody>
      </p:sp>
      <p:sp>
        <p:nvSpPr>
          <p:cNvPr id="8" name="Rectangle: Rounded Corners 7">
            <a:extLst>
              <a:ext uri="{FF2B5EF4-FFF2-40B4-BE49-F238E27FC236}">
                <a16:creationId xmlns:a16="http://schemas.microsoft.com/office/drawing/2014/main" id="{EC9BB7E0-732C-5B24-F0EE-596492AD273E}"/>
              </a:ext>
            </a:extLst>
          </p:cNvPr>
          <p:cNvSpPr/>
          <p:nvPr/>
        </p:nvSpPr>
        <p:spPr>
          <a:xfrm>
            <a:off x="5485882" y="3946070"/>
            <a:ext cx="1235476" cy="392094"/>
          </a:xfrm>
          <a:prstGeom prst="roundRect">
            <a:avLst>
              <a:gd name="adj" fmla="val 50000"/>
            </a:avLst>
          </a:prstGeom>
          <a:solidFill>
            <a:srgbClr val="E7C9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A72327"/>
                </a:solidFill>
                <a:latin typeface="Outfit" pitchFamily="2" charset="0"/>
              </a:rPr>
              <a:t>Be real</a:t>
            </a:r>
          </a:p>
        </p:txBody>
      </p:sp>
      <p:sp>
        <p:nvSpPr>
          <p:cNvPr id="10" name="Rectangle: Rounded Corners 9">
            <a:extLst>
              <a:ext uri="{FF2B5EF4-FFF2-40B4-BE49-F238E27FC236}">
                <a16:creationId xmlns:a16="http://schemas.microsoft.com/office/drawing/2014/main" id="{EBAA9C2F-AC95-26B5-C9F0-270C2C019D66}"/>
              </a:ext>
            </a:extLst>
          </p:cNvPr>
          <p:cNvSpPr/>
          <p:nvPr/>
        </p:nvSpPr>
        <p:spPr>
          <a:xfrm>
            <a:off x="8146658" y="3946070"/>
            <a:ext cx="1886042" cy="392094"/>
          </a:xfrm>
          <a:prstGeom prst="roundRect">
            <a:avLst>
              <a:gd name="adj" fmla="val 50000"/>
            </a:avLst>
          </a:prstGeom>
          <a:solidFill>
            <a:srgbClr val="DFE9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628C"/>
                </a:solidFill>
                <a:latin typeface="Outfit" pitchFamily="2" charset="0"/>
              </a:rPr>
              <a:t>Hope together</a:t>
            </a:r>
          </a:p>
        </p:txBody>
      </p:sp>
    </p:spTree>
    <p:extLst>
      <p:ext uri="{BB962C8B-B14F-4D97-AF65-F5344CB8AC3E}">
        <p14:creationId xmlns:p14="http://schemas.microsoft.com/office/powerpoint/2010/main" val="35837199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FE7CEC-DD35-587C-C3D0-EE8AE47D0D85}"/>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7188050C-E99A-0CD4-C280-8AFCC1CE7689}"/>
              </a:ext>
            </a:extLst>
          </p:cNvPr>
          <p:cNvSpPr txBox="1">
            <a:spLocks/>
          </p:cNvSpPr>
          <p:nvPr/>
        </p:nvSpPr>
        <p:spPr>
          <a:xfrm>
            <a:off x="701336" y="4162103"/>
            <a:ext cx="10786369" cy="132556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b="1" kern="1200">
                <a:solidFill>
                  <a:schemeClr val="bg1"/>
                </a:solidFill>
                <a:latin typeface="Outfit" pitchFamily="2" charset="0"/>
                <a:ea typeface="+mj-ea"/>
                <a:cs typeface="+mj-cs"/>
              </a:defRPr>
            </a:lvl1pPr>
          </a:lstStyle>
          <a:p>
            <a:pPr>
              <a:lnSpc>
                <a:spcPts val="6000"/>
              </a:lnSpc>
            </a:pPr>
            <a:r>
              <a:rPr lang="en-GB" dirty="0"/>
              <a:t>Would you forgive? (scenarios)</a:t>
            </a:r>
          </a:p>
        </p:txBody>
      </p:sp>
    </p:spTree>
    <p:extLst>
      <p:ext uri="{BB962C8B-B14F-4D97-AF65-F5344CB8AC3E}">
        <p14:creationId xmlns:p14="http://schemas.microsoft.com/office/powerpoint/2010/main" val="33941069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3B56E-7DFA-4BB7-D424-D104CC227E68}"/>
              </a:ext>
            </a:extLst>
          </p:cNvPr>
          <p:cNvSpPr>
            <a:spLocks noGrp="1"/>
          </p:cNvSpPr>
          <p:nvPr>
            <p:ph type="title"/>
          </p:nvPr>
        </p:nvSpPr>
        <p:spPr>
          <a:xfrm>
            <a:off x="1173517" y="1275055"/>
            <a:ext cx="9844966" cy="4307890"/>
          </a:xfrm>
        </p:spPr>
        <p:txBody>
          <a:bodyPr/>
          <a:lstStyle/>
          <a:p>
            <a:r>
              <a:rPr lang="en-GB" sz="4800" dirty="0"/>
              <a:t>A good friend accidentally breaks something that belongs to you. The thing they broke was really special to you and your friend is very sorry.</a:t>
            </a:r>
          </a:p>
        </p:txBody>
      </p:sp>
    </p:spTree>
    <p:extLst>
      <p:ext uri="{BB962C8B-B14F-4D97-AF65-F5344CB8AC3E}">
        <p14:creationId xmlns:p14="http://schemas.microsoft.com/office/powerpoint/2010/main" val="42748394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3B56E-7DFA-4BB7-D424-D104CC227E68}"/>
              </a:ext>
            </a:extLst>
          </p:cNvPr>
          <p:cNvSpPr>
            <a:spLocks noGrp="1"/>
          </p:cNvSpPr>
          <p:nvPr>
            <p:ph type="title"/>
          </p:nvPr>
        </p:nvSpPr>
        <p:spPr>
          <a:xfrm>
            <a:off x="1173517" y="1275055"/>
            <a:ext cx="9844966" cy="4307890"/>
          </a:xfrm>
        </p:spPr>
        <p:txBody>
          <a:bodyPr/>
          <a:lstStyle/>
          <a:p>
            <a:r>
              <a:rPr lang="en-GB" sz="4800" dirty="0"/>
              <a:t>Someone you don’t know very well at school loses their temper with you; they are not sorry. </a:t>
            </a:r>
            <a:br>
              <a:rPr lang="en-GB" sz="4800" dirty="0"/>
            </a:br>
            <a:r>
              <a:rPr lang="en-GB" sz="4800" dirty="0"/>
              <a:t>Later you find out that a member of their family is unwell.</a:t>
            </a:r>
          </a:p>
        </p:txBody>
      </p:sp>
    </p:spTree>
    <p:extLst>
      <p:ext uri="{BB962C8B-B14F-4D97-AF65-F5344CB8AC3E}">
        <p14:creationId xmlns:p14="http://schemas.microsoft.com/office/powerpoint/2010/main" val="38926885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3B56E-7DFA-4BB7-D424-D104CC227E68}"/>
              </a:ext>
            </a:extLst>
          </p:cNvPr>
          <p:cNvSpPr>
            <a:spLocks noGrp="1"/>
          </p:cNvSpPr>
          <p:nvPr>
            <p:ph type="title"/>
          </p:nvPr>
        </p:nvSpPr>
        <p:spPr>
          <a:xfrm>
            <a:off x="996611" y="1275055"/>
            <a:ext cx="10198778" cy="4307890"/>
          </a:xfrm>
        </p:spPr>
        <p:txBody>
          <a:bodyPr/>
          <a:lstStyle/>
          <a:p>
            <a:r>
              <a:rPr lang="en-GB" sz="4800" dirty="0"/>
              <a:t>Your boyfriend/girlfriend was seen holding hands with someone else. </a:t>
            </a:r>
            <a:br>
              <a:rPr lang="en-GB" sz="4800" dirty="0"/>
            </a:br>
            <a:r>
              <a:rPr lang="en-GB" sz="4800" dirty="0"/>
              <a:t>They denied it at first but have now said sorry.</a:t>
            </a:r>
          </a:p>
        </p:txBody>
      </p:sp>
    </p:spTree>
    <p:extLst>
      <p:ext uri="{BB962C8B-B14F-4D97-AF65-F5344CB8AC3E}">
        <p14:creationId xmlns:p14="http://schemas.microsoft.com/office/powerpoint/2010/main" val="19509531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3B56E-7DFA-4BB7-D424-D104CC227E68}"/>
              </a:ext>
            </a:extLst>
          </p:cNvPr>
          <p:cNvSpPr>
            <a:spLocks noGrp="1"/>
          </p:cNvSpPr>
          <p:nvPr>
            <p:ph type="title"/>
          </p:nvPr>
        </p:nvSpPr>
        <p:spPr>
          <a:xfrm>
            <a:off x="1173517" y="1275055"/>
            <a:ext cx="9844966" cy="4307890"/>
          </a:xfrm>
        </p:spPr>
        <p:txBody>
          <a:bodyPr/>
          <a:lstStyle/>
          <a:p>
            <a:r>
              <a:rPr lang="en-GB" sz="4800" dirty="0"/>
              <a:t>Your two-year-old younger brother was sick on your favourite shirt – it is stained and ruined.</a:t>
            </a:r>
          </a:p>
        </p:txBody>
      </p:sp>
    </p:spTree>
    <p:extLst>
      <p:ext uri="{BB962C8B-B14F-4D97-AF65-F5344CB8AC3E}">
        <p14:creationId xmlns:p14="http://schemas.microsoft.com/office/powerpoint/2010/main" val="4761721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3B56E-7DFA-4BB7-D424-D104CC227E68}"/>
              </a:ext>
            </a:extLst>
          </p:cNvPr>
          <p:cNvSpPr>
            <a:spLocks noGrp="1"/>
          </p:cNvSpPr>
          <p:nvPr>
            <p:ph type="title"/>
          </p:nvPr>
        </p:nvSpPr>
        <p:spPr>
          <a:xfrm>
            <a:off x="1005488" y="1275055"/>
            <a:ext cx="10181023" cy="4307890"/>
          </a:xfrm>
        </p:spPr>
        <p:txBody>
          <a:bodyPr/>
          <a:lstStyle/>
          <a:p>
            <a:r>
              <a:rPr lang="en-GB" sz="4800" dirty="0"/>
              <a:t>You and your best friend have fallen out. </a:t>
            </a:r>
            <a:br>
              <a:rPr lang="en-GB" sz="4800" dirty="0"/>
            </a:br>
            <a:r>
              <a:rPr lang="en-GB" sz="4800" dirty="0"/>
              <a:t>You have both done things wrong but neither wants to say sorry first.</a:t>
            </a:r>
          </a:p>
        </p:txBody>
      </p:sp>
    </p:spTree>
    <p:extLst>
      <p:ext uri="{BB962C8B-B14F-4D97-AF65-F5344CB8AC3E}">
        <p14:creationId xmlns:p14="http://schemas.microsoft.com/office/powerpoint/2010/main" val="12192752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3B56E-7DFA-4BB7-D424-D104CC227E68}"/>
              </a:ext>
            </a:extLst>
          </p:cNvPr>
          <p:cNvSpPr>
            <a:spLocks noGrp="1"/>
          </p:cNvSpPr>
          <p:nvPr>
            <p:ph type="title"/>
          </p:nvPr>
        </p:nvSpPr>
        <p:spPr>
          <a:xfrm>
            <a:off x="1173517" y="1275055"/>
            <a:ext cx="9844966" cy="4307890"/>
          </a:xfrm>
        </p:spPr>
        <p:txBody>
          <a:bodyPr/>
          <a:lstStyle/>
          <a:p>
            <a:r>
              <a:rPr lang="en-GB" sz="4800" dirty="0"/>
              <a:t>You are very badly injured in a car accident. The driver whose fault it was died in the accident.</a:t>
            </a:r>
          </a:p>
        </p:txBody>
      </p:sp>
    </p:spTree>
    <p:extLst>
      <p:ext uri="{BB962C8B-B14F-4D97-AF65-F5344CB8AC3E}">
        <p14:creationId xmlns:p14="http://schemas.microsoft.com/office/powerpoint/2010/main" val="17182327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3B56E-7DFA-4BB7-D424-D104CC227E68}"/>
              </a:ext>
            </a:extLst>
          </p:cNvPr>
          <p:cNvSpPr>
            <a:spLocks noGrp="1"/>
          </p:cNvSpPr>
          <p:nvPr>
            <p:ph type="title"/>
          </p:nvPr>
        </p:nvSpPr>
        <p:spPr>
          <a:xfrm>
            <a:off x="1173517" y="1275055"/>
            <a:ext cx="9844966" cy="4307890"/>
          </a:xfrm>
        </p:spPr>
        <p:txBody>
          <a:bodyPr/>
          <a:lstStyle/>
          <a:p>
            <a:r>
              <a:rPr lang="en-GB" sz="4800" dirty="0"/>
              <a:t>Your house is broken into, and a lot of your possessions are stolen. The burglars are never caught.</a:t>
            </a:r>
          </a:p>
        </p:txBody>
      </p:sp>
    </p:spTree>
    <p:extLst>
      <p:ext uri="{BB962C8B-B14F-4D97-AF65-F5344CB8AC3E}">
        <p14:creationId xmlns:p14="http://schemas.microsoft.com/office/powerpoint/2010/main" val="30816786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3B56E-7DFA-4BB7-D424-D104CC227E68}"/>
              </a:ext>
            </a:extLst>
          </p:cNvPr>
          <p:cNvSpPr>
            <a:spLocks noGrp="1"/>
          </p:cNvSpPr>
          <p:nvPr>
            <p:ph type="title"/>
          </p:nvPr>
        </p:nvSpPr>
        <p:spPr>
          <a:xfrm>
            <a:off x="898956" y="1275055"/>
            <a:ext cx="10394087" cy="4307890"/>
          </a:xfrm>
        </p:spPr>
        <p:txBody>
          <a:bodyPr/>
          <a:lstStyle/>
          <a:p>
            <a:r>
              <a:rPr lang="en-GB" sz="4800" dirty="0"/>
              <a:t>In an important cup match, someone on your team commits a foul.</a:t>
            </a:r>
            <a:br>
              <a:rPr lang="en-GB" sz="4800" dirty="0"/>
            </a:br>
            <a:r>
              <a:rPr lang="en-GB" sz="4800" dirty="0"/>
              <a:t>The other team get a penalty and your team loses.</a:t>
            </a:r>
          </a:p>
        </p:txBody>
      </p:sp>
    </p:spTree>
    <p:extLst>
      <p:ext uri="{BB962C8B-B14F-4D97-AF65-F5344CB8AC3E}">
        <p14:creationId xmlns:p14="http://schemas.microsoft.com/office/powerpoint/2010/main" val="37988660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3B56E-7DFA-4BB7-D424-D104CC227E68}"/>
              </a:ext>
            </a:extLst>
          </p:cNvPr>
          <p:cNvSpPr>
            <a:spLocks noGrp="1"/>
          </p:cNvSpPr>
          <p:nvPr>
            <p:ph type="title"/>
          </p:nvPr>
        </p:nvSpPr>
        <p:spPr>
          <a:xfrm>
            <a:off x="1018805" y="1275055"/>
            <a:ext cx="10154390" cy="4307890"/>
          </a:xfrm>
        </p:spPr>
        <p:txBody>
          <a:bodyPr/>
          <a:lstStyle/>
          <a:p>
            <a:r>
              <a:rPr lang="en-GB" sz="4800" dirty="0"/>
              <a:t>A family member has a big birthday coming up. </a:t>
            </a:r>
            <a:br>
              <a:rPr lang="en-GB" sz="4800" dirty="0"/>
            </a:br>
            <a:r>
              <a:rPr lang="en-GB" sz="4800" dirty="0"/>
              <a:t>You had planned to get them a present, but you carelessly spent all your money on yourself. Now you feel really guilty.</a:t>
            </a:r>
          </a:p>
        </p:txBody>
      </p:sp>
    </p:spTree>
    <p:extLst>
      <p:ext uri="{BB962C8B-B14F-4D97-AF65-F5344CB8AC3E}">
        <p14:creationId xmlns:p14="http://schemas.microsoft.com/office/powerpoint/2010/main" val="328360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E8D6E-60B3-90A3-D6B6-5B5C9CED066D}"/>
              </a:ext>
            </a:extLst>
          </p:cNvPr>
          <p:cNvSpPr>
            <a:spLocks noGrp="1"/>
          </p:cNvSpPr>
          <p:nvPr>
            <p:ph type="title"/>
          </p:nvPr>
        </p:nvSpPr>
        <p:spPr/>
        <p:txBody>
          <a:bodyPr/>
          <a:lstStyle/>
          <a:p>
            <a:r>
              <a:rPr lang="en-GB" dirty="0"/>
              <a:t>Holding on</a:t>
            </a:r>
          </a:p>
        </p:txBody>
      </p:sp>
    </p:spTree>
    <p:extLst>
      <p:ext uri="{BB962C8B-B14F-4D97-AF65-F5344CB8AC3E}">
        <p14:creationId xmlns:p14="http://schemas.microsoft.com/office/powerpoint/2010/main" val="14904140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B9C2AA1-3A69-BDF9-69AF-E28914FC12CA}"/>
              </a:ext>
            </a:extLst>
          </p:cNvPr>
          <p:cNvSpPr>
            <a:spLocks noGrp="1"/>
          </p:cNvSpPr>
          <p:nvPr>
            <p:ph type="body" sz="quarter" idx="10"/>
          </p:nvPr>
        </p:nvSpPr>
        <p:spPr/>
        <p:txBody>
          <a:bodyPr>
            <a:normAutofit lnSpcReduction="10000"/>
          </a:bodyPr>
          <a:lstStyle/>
          <a:p>
            <a:r>
              <a:rPr lang="en-GB" dirty="0"/>
              <a:t>Is there anyone that you would like to say sorry to?</a:t>
            </a:r>
          </a:p>
          <a:p>
            <a:r>
              <a:rPr lang="en-GB" dirty="0"/>
              <a:t>Is there anyone that you would like to forgive?</a:t>
            </a:r>
          </a:p>
        </p:txBody>
      </p:sp>
    </p:spTree>
    <p:extLst>
      <p:ext uri="{BB962C8B-B14F-4D97-AF65-F5344CB8AC3E}">
        <p14:creationId xmlns:p14="http://schemas.microsoft.com/office/powerpoint/2010/main" val="19319507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4F3D9-494C-CB98-F979-40DD1C1A33D4}"/>
              </a:ext>
            </a:extLst>
          </p:cNvPr>
          <p:cNvSpPr>
            <a:spLocks noGrp="1"/>
          </p:cNvSpPr>
          <p:nvPr>
            <p:ph type="title"/>
          </p:nvPr>
        </p:nvSpPr>
        <p:spPr>
          <a:xfrm>
            <a:off x="1225119" y="3029426"/>
            <a:ext cx="9934112" cy="799148"/>
          </a:xfrm>
        </p:spPr>
        <p:txBody>
          <a:bodyPr/>
          <a:lstStyle/>
          <a:p>
            <a:r>
              <a:rPr lang="en-GB" dirty="0"/>
              <a:t>What is something you want to remember from this session?</a:t>
            </a:r>
          </a:p>
        </p:txBody>
      </p:sp>
    </p:spTree>
    <p:extLst>
      <p:ext uri="{BB962C8B-B14F-4D97-AF65-F5344CB8AC3E}">
        <p14:creationId xmlns:p14="http://schemas.microsoft.com/office/powerpoint/2010/main" val="12064093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17D84-CCA0-997E-F297-181C008C1065}"/>
              </a:ext>
            </a:extLst>
          </p:cNvPr>
          <p:cNvSpPr>
            <a:spLocks noGrp="1"/>
          </p:cNvSpPr>
          <p:nvPr>
            <p:ph type="title"/>
          </p:nvPr>
        </p:nvSpPr>
        <p:spPr/>
        <p:txBody>
          <a:bodyPr/>
          <a:lstStyle/>
          <a:p>
            <a:r>
              <a:rPr lang="en-GB" dirty="0"/>
              <a:t>Prayer and reflection</a:t>
            </a:r>
          </a:p>
        </p:txBody>
      </p:sp>
      <p:sp>
        <p:nvSpPr>
          <p:cNvPr id="3" name="Text Placeholder 2">
            <a:extLst>
              <a:ext uri="{FF2B5EF4-FFF2-40B4-BE49-F238E27FC236}">
                <a16:creationId xmlns:a16="http://schemas.microsoft.com/office/drawing/2014/main" id="{9350955A-1109-95C5-6E21-A7179C18867B}"/>
              </a:ext>
            </a:extLst>
          </p:cNvPr>
          <p:cNvSpPr>
            <a:spLocks noGrp="1"/>
          </p:cNvSpPr>
          <p:nvPr>
            <p:ph type="body" sz="quarter" idx="10"/>
          </p:nvPr>
        </p:nvSpPr>
        <p:spPr>
          <a:xfrm>
            <a:off x="3344485" y="2894120"/>
            <a:ext cx="7415252" cy="2183907"/>
          </a:xfrm>
        </p:spPr>
        <p:txBody>
          <a:bodyPr/>
          <a:lstStyle/>
          <a:p>
            <a:pPr>
              <a:lnSpc>
                <a:spcPct val="100000"/>
              </a:lnSpc>
              <a:spcBef>
                <a:spcPts val="0"/>
              </a:spcBef>
            </a:pPr>
            <a:r>
              <a:rPr lang="en-GB" sz="2400" dirty="0"/>
              <a:t>Loving God, fill us with your Spirit now.</a:t>
            </a:r>
          </a:p>
          <a:p>
            <a:pPr>
              <a:lnSpc>
                <a:spcPct val="100000"/>
              </a:lnSpc>
              <a:spcBef>
                <a:spcPts val="0"/>
              </a:spcBef>
            </a:pPr>
            <a:endParaRPr lang="en-GB" sz="700" dirty="0"/>
          </a:p>
          <a:p>
            <a:pPr>
              <a:lnSpc>
                <a:spcPct val="100000"/>
              </a:lnSpc>
              <a:spcBef>
                <a:spcPts val="0"/>
              </a:spcBef>
            </a:pPr>
            <a:r>
              <a:rPr lang="en-GB" sz="2400" b="1" dirty="0"/>
              <a:t>We think about the stories we have heard about forgiveness.</a:t>
            </a:r>
          </a:p>
          <a:p>
            <a:pPr>
              <a:lnSpc>
                <a:spcPct val="100000"/>
              </a:lnSpc>
              <a:spcBef>
                <a:spcPts val="0"/>
              </a:spcBef>
            </a:pPr>
            <a:endParaRPr lang="en-GB" sz="700" b="1" dirty="0"/>
          </a:p>
          <a:p>
            <a:pPr>
              <a:lnSpc>
                <a:spcPct val="100000"/>
              </a:lnSpc>
              <a:spcBef>
                <a:spcPts val="0"/>
              </a:spcBef>
            </a:pPr>
            <a:r>
              <a:rPr lang="en-GB" sz="2400" dirty="0"/>
              <a:t>Help us to </a:t>
            </a:r>
            <a:r>
              <a:rPr lang="en-GB" sz="2400" b="1" dirty="0">
                <a:solidFill>
                  <a:srgbClr val="A72327"/>
                </a:solidFill>
              </a:rPr>
              <a:t>be curious </a:t>
            </a:r>
            <a:r>
              <a:rPr lang="en-GB" sz="2400" dirty="0"/>
              <a:t>about others’ stories – listening as often as we speak.</a:t>
            </a:r>
          </a:p>
          <a:p>
            <a:pPr>
              <a:lnSpc>
                <a:spcPct val="100000"/>
              </a:lnSpc>
              <a:spcBef>
                <a:spcPts val="0"/>
              </a:spcBef>
            </a:pPr>
            <a:endParaRPr lang="en-GB" sz="700" dirty="0"/>
          </a:p>
        </p:txBody>
      </p:sp>
    </p:spTree>
    <p:extLst>
      <p:ext uri="{BB962C8B-B14F-4D97-AF65-F5344CB8AC3E}">
        <p14:creationId xmlns:p14="http://schemas.microsoft.com/office/powerpoint/2010/main" val="16578571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CD35FCB0-4E9A-E8B6-6F09-2C2DAE6DA1E7}"/>
              </a:ext>
            </a:extLst>
          </p:cNvPr>
          <p:cNvSpPr txBox="1">
            <a:spLocks/>
          </p:cNvSpPr>
          <p:nvPr/>
        </p:nvSpPr>
        <p:spPr>
          <a:xfrm>
            <a:off x="3426781" y="1340528"/>
            <a:ext cx="7510508" cy="4438834"/>
          </a:xfrm>
          <a:prstGeom prst="rect">
            <a:avLst/>
          </a:prstGeom>
        </p:spPr>
        <p:txBody>
          <a:bodyPr vert="horz" lIns="91440" tIns="45720" rIns="91440" bIns="45720" rtlCol="0">
            <a:noAutofit/>
          </a:bodyPr>
          <a:lstStyle>
            <a:lvl1pPr marL="0" indent="0" algn="l" defTabSz="914400" rtl="0" eaLnBrk="1" latinLnBrk="0" hangingPunct="1">
              <a:lnSpc>
                <a:spcPct val="120000"/>
              </a:lnSpc>
              <a:spcBef>
                <a:spcPts val="1000"/>
              </a:spcBef>
              <a:buFont typeface="Arial" panose="020B0604020202020204" pitchFamily="34" charset="0"/>
              <a:buNone/>
              <a:defRPr sz="3500" kern="1200">
                <a:solidFill>
                  <a:schemeClr val="tx1"/>
                </a:solidFill>
                <a:latin typeface="Outfit" pitchFamily="2" charset="0"/>
                <a:ea typeface="+mn-ea"/>
                <a:cs typeface="+mn-cs"/>
              </a:defRPr>
            </a:lvl1pPr>
            <a:lvl2pPr marL="457200" indent="0" algn="l" defTabSz="914400" rtl="0" eaLnBrk="1" latinLnBrk="0" hangingPunct="1">
              <a:lnSpc>
                <a:spcPct val="120000"/>
              </a:lnSpc>
              <a:spcBef>
                <a:spcPts val="500"/>
              </a:spcBef>
              <a:buFont typeface="Arial" panose="020B0604020202020204" pitchFamily="34" charset="0"/>
              <a:buNone/>
              <a:defRPr sz="3500" kern="1200">
                <a:solidFill>
                  <a:schemeClr val="tx1"/>
                </a:solidFill>
                <a:latin typeface="Outfit" pitchFamily="2" charset="0"/>
                <a:ea typeface="+mn-ea"/>
                <a:cs typeface="+mn-cs"/>
              </a:defRPr>
            </a:lvl2pPr>
            <a:lvl3pPr marL="914400" indent="0" algn="l" defTabSz="914400" rtl="0" eaLnBrk="1" latinLnBrk="0" hangingPunct="1">
              <a:lnSpc>
                <a:spcPct val="120000"/>
              </a:lnSpc>
              <a:spcBef>
                <a:spcPts val="500"/>
              </a:spcBef>
              <a:buFont typeface="Arial" panose="020B0604020202020204" pitchFamily="34" charset="0"/>
              <a:buNone/>
              <a:defRPr sz="3500" kern="1200">
                <a:solidFill>
                  <a:schemeClr val="tx1"/>
                </a:solidFill>
                <a:latin typeface="Outfit" pitchFamily="2" charset="0"/>
                <a:ea typeface="+mn-ea"/>
                <a:cs typeface="+mn-cs"/>
              </a:defRPr>
            </a:lvl3pPr>
            <a:lvl4pPr marL="1371600" indent="0" algn="l" defTabSz="914400" rtl="0" eaLnBrk="1" latinLnBrk="0" hangingPunct="1">
              <a:lnSpc>
                <a:spcPct val="120000"/>
              </a:lnSpc>
              <a:spcBef>
                <a:spcPts val="500"/>
              </a:spcBef>
              <a:buFont typeface="Arial" panose="020B0604020202020204" pitchFamily="34" charset="0"/>
              <a:buNone/>
              <a:defRPr sz="3500" kern="1200">
                <a:solidFill>
                  <a:schemeClr val="tx1"/>
                </a:solidFill>
                <a:latin typeface="Outfit" pitchFamily="2" charset="0"/>
                <a:ea typeface="+mn-ea"/>
                <a:cs typeface="+mn-cs"/>
              </a:defRPr>
            </a:lvl4pPr>
            <a:lvl5pPr marL="1828800" indent="0" algn="l" defTabSz="914400" rtl="0" eaLnBrk="1" latinLnBrk="0" hangingPunct="1">
              <a:lnSpc>
                <a:spcPct val="120000"/>
              </a:lnSpc>
              <a:spcBef>
                <a:spcPts val="500"/>
              </a:spcBef>
              <a:buFont typeface="Arial" panose="020B0604020202020204" pitchFamily="34" charset="0"/>
              <a:buNone/>
              <a:defRPr sz="3500" kern="1200">
                <a:solidFill>
                  <a:schemeClr val="tx1"/>
                </a:solidFill>
                <a:latin typeface="Outfi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2400" b="1" dirty="0"/>
              <a:t>We think about what we have learnt about recognising a hurt.</a:t>
            </a:r>
          </a:p>
          <a:p>
            <a:pPr>
              <a:lnSpc>
                <a:spcPct val="100000"/>
              </a:lnSpc>
              <a:spcBef>
                <a:spcPts val="0"/>
              </a:spcBef>
            </a:pPr>
            <a:endParaRPr lang="en-GB" sz="700" b="1" dirty="0"/>
          </a:p>
          <a:p>
            <a:pPr>
              <a:lnSpc>
                <a:spcPct val="100000"/>
              </a:lnSpc>
              <a:spcBef>
                <a:spcPts val="0"/>
              </a:spcBef>
            </a:pPr>
            <a:r>
              <a:rPr lang="en-GB" sz="2400" dirty="0"/>
              <a:t>Give us the courage to </a:t>
            </a:r>
            <a:r>
              <a:rPr lang="en-GB" sz="2400" b="1" dirty="0">
                <a:solidFill>
                  <a:srgbClr val="A72327"/>
                </a:solidFill>
              </a:rPr>
              <a:t>be present </a:t>
            </a:r>
            <a:r>
              <a:rPr lang="en-GB" sz="2400" dirty="0"/>
              <a:t>– showing up and sticking around.</a:t>
            </a:r>
          </a:p>
          <a:p>
            <a:pPr>
              <a:lnSpc>
                <a:spcPct val="100000"/>
              </a:lnSpc>
              <a:spcBef>
                <a:spcPts val="0"/>
              </a:spcBef>
            </a:pPr>
            <a:endParaRPr lang="en-GB" sz="700" dirty="0"/>
          </a:p>
          <a:p>
            <a:pPr>
              <a:lnSpc>
                <a:spcPct val="100000"/>
              </a:lnSpc>
              <a:spcBef>
                <a:spcPts val="0"/>
              </a:spcBef>
            </a:pPr>
            <a:r>
              <a:rPr lang="en-GB" sz="2400" b="1" dirty="0"/>
              <a:t>We think about the things we have learned about forgiving and </a:t>
            </a:r>
            <a:r>
              <a:rPr lang="en-GB" sz="2400" b="1"/>
              <a:t>seeking forgiveness.</a:t>
            </a:r>
            <a:endParaRPr lang="en-GB" sz="2400" b="1" dirty="0"/>
          </a:p>
          <a:p>
            <a:pPr>
              <a:lnSpc>
                <a:spcPct val="100000"/>
              </a:lnSpc>
              <a:spcBef>
                <a:spcPts val="0"/>
              </a:spcBef>
            </a:pPr>
            <a:endParaRPr lang="en-GB" sz="700" b="1" dirty="0"/>
          </a:p>
          <a:p>
            <a:pPr>
              <a:lnSpc>
                <a:spcPct val="100000"/>
              </a:lnSpc>
              <a:spcBef>
                <a:spcPts val="0"/>
              </a:spcBef>
            </a:pPr>
            <a:r>
              <a:rPr lang="en-GB" sz="2400" dirty="0"/>
              <a:t>Inspire us to </a:t>
            </a:r>
            <a:r>
              <a:rPr lang="en-GB" sz="2400" b="1" dirty="0">
                <a:solidFill>
                  <a:srgbClr val="A72327"/>
                </a:solidFill>
              </a:rPr>
              <a:t>reimagine</a:t>
            </a:r>
            <a:r>
              <a:rPr lang="en-GB" sz="2400" dirty="0"/>
              <a:t> what’s possible – finding hope, knowing that you can transform all things.</a:t>
            </a:r>
          </a:p>
          <a:p>
            <a:pPr>
              <a:lnSpc>
                <a:spcPct val="100000"/>
              </a:lnSpc>
              <a:spcBef>
                <a:spcPts val="0"/>
              </a:spcBef>
            </a:pPr>
            <a:endParaRPr lang="en-GB" sz="700" dirty="0"/>
          </a:p>
          <a:p>
            <a:pPr>
              <a:lnSpc>
                <a:spcPct val="100000"/>
              </a:lnSpc>
              <a:spcBef>
                <a:spcPts val="0"/>
              </a:spcBef>
            </a:pPr>
            <a:r>
              <a:rPr lang="en-GB" sz="2400" dirty="0"/>
              <a:t>In Jesus’ name. Amen</a:t>
            </a:r>
          </a:p>
        </p:txBody>
      </p:sp>
    </p:spTree>
    <p:extLst>
      <p:ext uri="{BB962C8B-B14F-4D97-AF65-F5344CB8AC3E}">
        <p14:creationId xmlns:p14="http://schemas.microsoft.com/office/powerpoint/2010/main" val="27197356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71855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nline Media 6" title="Craig's Story (Session 4: Practising Forgiveness)">
            <a:hlinkClick r:id="" action="ppaction://media"/>
            <a:extLst>
              <a:ext uri="{FF2B5EF4-FFF2-40B4-BE49-F238E27FC236}">
                <a16:creationId xmlns:a16="http://schemas.microsoft.com/office/drawing/2014/main" id="{828BA840-9537-D0C6-B0EE-E769FD0CF7BF}"/>
              </a:ext>
            </a:extLst>
          </p:cNvPr>
          <p:cNvPicPr>
            <a:picLocks noRot="1" noChangeAspect="1"/>
          </p:cNvPicPr>
          <p:nvPr>
            <a:videoFile r:link="rId1"/>
          </p:nvPr>
        </p:nvPicPr>
        <p:blipFill>
          <a:blip r:embed="rId3"/>
          <a:stretch>
            <a:fillRect/>
          </a:stretch>
        </p:blipFill>
        <p:spPr>
          <a:xfrm>
            <a:off x="26988" y="0"/>
            <a:ext cx="12138025" cy="6858000"/>
          </a:xfrm>
          <a:prstGeom prst="rect">
            <a:avLst/>
          </a:prstGeom>
        </p:spPr>
      </p:pic>
      <p:pic>
        <p:nvPicPr>
          <p:cNvPr id="3" name="Picture 2" descr="A black rectangular object with green border&#10;&#10;Description automatically generated">
            <a:extLst>
              <a:ext uri="{FF2B5EF4-FFF2-40B4-BE49-F238E27FC236}">
                <a16:creationId xmlns:a16="http://schemas.microsoft.com/office/drawing/2014/main" id="{94C91944-A378-C295-97D1-D4671A07B83D}"/>
              </a:ext>
            </a:extLst>
          </p:cNvPr>
          <p:cNvPicPr>
            <a:picLocks noChangeAspect="1"/>
          </p:cNvPicPr>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406949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8C3DE-2CC6-93EC-C044-C87BCE6BD60F}"/>
              </a:ext>
            </a:extLst>
          </p:cNvPr>
          <p:cNvSpPr>
            <a:spLocks noGrp="1"/>
          </p:cNvSpPr>
          <p:nvPr>
            <p:ph type="title"/>
          </p:nvPr>
        </p:nvSpPr>
        <p:spPr>
          <a:xfrm>
            <a:off x="1409233" y="2469062"/>
            <a:ext cx="9373533" cy="1919875"/>
          </a:xfrm>
        </p:spPr>
        <p:txBody>
          <a:bodyPr/>
          <a:lstStyle/>
          <a:p>
            <a:r>
              <a:rPr lang="en-GB" dirty="0"/>
              <a:t>What do we learn about forgiveness in this film?</a:t>
            </a:r>
          </a:p>
        </p:txBody>
      </p:sp>
    </p:spTree>
    <p:extLst>
      <p:ext uri="{BB962C8B-B14F-4D97-AF65-F5344CB8AC3E}">
        <p14:creationId xmlns:p14="http://schemas.microsoft.com/office/powerpoint/2010/main" val="743986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6E258-2A2D-4421-379A-607D764E99E1}"/>
              </a:ext>
            </a:extLst>
          </p:cNvPr>
          <p:cNvSpPr>
            <a:spLocks noGrp="1"/>
          </p:cNvSpPr>
          <p:nvPr>
            <p:ph type="title"/>
          </p:nvPr>
        </p:nvSpPr>
        <p:spPr/>
        <p:txBody>
          <a:bodyPr/>
          <a:lstStyle/>
          <a:p>
            <a:r>
              <a:rPr lang="en-GB" dirty="0"/>
              <a:t>Jesus and Peter on the beach</a:t>
            </a:r>
          </a:p>
        </p:txBody>
      </p:sp>
      <p:sp>
        <p:nvSpPr>
          <p:cNvPr id="3" name="Text Placeholder 2">
            <a:extLst>
              <a:ext uri="{FF2B5EF4-FFF2-40B4-BE49-F238E27FC236}">
                <a16:creationId xmlns:a16="http://schemas.microsoft.com/office/drawing/2014/main" id="{BA3C74E8-CA01-0569-5B24-D3B3C30C707A}"/>
              </a:ext>
            </a:extLst>
          </p:cNvPr>
          <p:cNvSpPr>
            <a:spLocks noGrp="1"/>
          </p:cNvSpPr>
          <p:nvPr>
            <p:ph type="body" sz="quarter" idx="10"/>
          </p:nvPr>
        </p:nvSpPr>
        <p:spPr/>
        <p:txBody>
          <a:bodyPr/>
          <a:lstStyle/>
          <a:p>
            <a:r>
              <a:rPr lang="en-GB" dirty="0"/>
              <a:t>John 21:1-19</a:t>
            </a:r>
          </a:p>
        </p:txBody>
      </p:sp>
    </p:spTree>
    <p:extLst>
      <p:ext uri="{BB962C8B-B14F-4D97-AF65-F5344CB8AC3E}">
        <p14:creationId xmlns:p14="http://schemas.microsoft.com/office/powerpoint/2010/main" val="4266051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867949-CC6A-C07B-C25D-743AAA34A51C}"/>
              </a:ext>
            </a:extLst>
          </p:cNvPr>
          <p:cNvSpPr>
            <a:spLocks noGrp="1"/>
          </p:cNvSpPr>
          <p:nvPr>
            <p:ph type="body" sz="quarter" idx="10"/>
          </p:nvPr>
        </p:nvSpPr>
        <p:spPr>
          <a:xfrm>
            <a:off x="1287780" y="2247583"/>
            <a:ext cx="9001439" cy="3904642"/>
          </a:xfrm>
        </p:spPr>
        <p:txBody>
          <a:bodyPr>
            <a:normAutofit/>
          </a:bodyPr>
          <a:lstStyle/>
          <a:p>
            <a:pPr>
              <a:lnSpc>
                <a:spcPct val="100000"/>
              </a:lnSpc>
            </a:pPr>
            <a:r>
              <a:rPr lang="en-GB" dirty="0"/>
              <a:t>How do you think Peter felt at the start of the story?</a:t>
            </a:r>
          </a:p>
          <a:p>
            <a:pPr>
              <a:lnSpc>
                <a:spcPct val="100000"/>
              </a:lnSpc>
            </a:pPr>
            <a:r>
              <a:rPr lang="en-GB" dirty="0"/>
              <a:t>Have you ever felt like Peter?</a:t>
            </a:r>
          </a:p>
          <a:p>
            <a:pPr>
              <a:lnSpc>
                <a:spcPct val="100000"/>
              </a:lnSpc>
            </a:pPr>
            <a:r>
              <a:rPr lang="en-GB" dirty="0"/>
              <a:t>Where do you see forgiveness in the story?</a:t>
            </a:r>
          </a:p>
          <a:p>
            <a:pPr>
              <a:lnSpc>
                <a:spcPct val="100000"/>
              </a:lnSpc>
            </a:pPr>
            <a:r>
              <a:rPr lang="en-GB" dirty="0"/>
              <a:t>How does Jesus give Peter a new perspective and a  new way forward?</a:t>
            </a:r>
          </a:p>
          <a:p>
            <a:pPr>
              <a:lnSpc>
                <a:spcPct val="100000"/>
              </a:lnSpc>
            </a:pPr>
            <a:endParaRPr lang="en-GB" dirty="0"/>
          </a:p>
          <a:p>
            <a:pPr marL="0" indent="0">
              <a:lnSpc>
                <a:spcPct val="100000"/>
              </a:lnSpc>
              <a:buNone/>
            </a:pPr>
            <a:endParaRPr lang="en-GB" dirty="0"/>
          </a:p>
        </p:txBody>
      </p:sp>
      <p:sp>
        <p:nvSpPr>
          <p:cNvPr id="3" name="Title 2">
            <a:extLst>
              <a:ext uri="{FF2B5EF4-FFF2-40B4-BE49-F238E27FC236}">
                <a16:creationId xmlns:a16="http://schemas.microsoft.com/office/drawing/2014/main" id="{7BABC70D-51E0-C21B-F6F4-B1A057A4A2D7}"/>
              </a:ext>
            </a:extLst>
          </p:cNvPr>
          <p:cNvSpPr>
            <a:spLocks noGrp="1"/>
          </p:cNvSpPr>
          <p:nvPr>
            <p:ph type="title"/>
          </p:nvPr>
        </p:nvSpPr>
        <p:spPr/>
        <p:txBody>
          <a:bodyPr/>
          <a:lstStyle/>
          <a:p>
            <a:r>
              <a:rPr lang="en-GB" dirty="0"/>
              <a:t>Questions for discussion</a:t>
            </a:r>
          </a:p>
        </p:txBody>
      </p:sp>
    </p:spTree>
    <p:extLst>
      <p:ext uri="{BB962C8B-B14F-4D97-AF65-F5344CB8AC3E}">
        <p14:creationId xmlns:p14="http://schemas.microsoft.com/office/powerpoint/2010/main" val="27830217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71507-9011-3CA8-5F6C-437E76A2B1D6}"/>
              </a:ext>
            </a:extLst>
          </p:cNvPr>
          <p:cNvSpPr>
            <a:spLocks noGrp="1"/>
          </p:cNvSpPr>
          <p:nvPr>
            <p:ph type="title"/>
          </p:nvPr>
        </p:nvSpPr>
        <p:spPr/>
        <p:txBody>
          <a:bodyPr/>
          <a:lstStyle/>
          <a:p>
            <a:r>
              <a:rPr lang="en-GB" dirty="0"/>
              <a:t>The prodigal son</a:t>
            </a:r>
          </a:p>
        </p:txBody>
      </p:sp>
      <p:sp>
        <p:nvSpPr>
          <p:cNvPr id="3" name="Text Placeholder 2">
            <a:extLst>
              <a:ext uri="{FF2B5EF4-FFF2-40B4-BE49-F238E27FC236}">
                <a16:creationId xmlns:a16="http://schemas.microsoft.com/office/drawing/2014/main" id="{46282899-B956-D381-9298-0EF0A9C1ADD8}"/>
              </a:ext>
            </a:extLst>
          </p:cNvPr>
          <p:cNvSpPr>
            <a:spLocks noGrp="1"/>
          </p:cNvSpPr>
          <p:nvPr>
            <p:ph type="body" sz="quarter" idx="10"/>
          </p:nvPr>
        </p:nvSpPr>
        <p:spPr/>
        <p:txBody>
          <a:bodyPr/>
          <a:lstStyle/>
          <a:p>
            <a:r>
              <a:rPr lang="en-GB" dirty="0"/>
              <a:t>Luke 15:11-32</a:t>
            </a:r>
          </a:p>
        </p:txBody>
      </p:sp>
    </p:spTree>
    <p:extLst>
      <p:ext uri="{BB962C8B-B14F-4D97-AF65-F5344CB8AC3E}">
        <p14:creationId xmlns:p14="http://schemas.microsoft.com/office/powerpoint/2010/main" val="26929371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91E0A8-A290-971F-3343-3213BBBEF0B5}"/>
              </a:ext>
            </a:extLst>
          </p:cNvPr>
          <p:cNvSpPr>
            <a:spLocks noGrp="1"/>
          </p:cNvSpPr>
          <p:nvPr>
            <p:ph type="body" sz="quarter" idx="10"/>
          </p:nvPr>
        </p:nvSpPr>
        <p:spPr>
          <a:xfrm>
            <a:off x="1287781" y="2233928"/>
            <a:ext cx="9392056" cy="3554313"/>
          </a:xfrm>
        </p:spPr>
        <p:txBody>
          <a:bodyPr>
            <a:normAutofit/>
          </a:bodyPr>
          <a:lstStyle/>
          <a:p>
            <a:pPr>
              <a:lnSpc>
                <a:spcPct val="100000"/>
              </a:lnSpc>
            </a:pPr>
            <a:r>
              <a:rPr lang="en-GB" dirty="0"/>
              <a:t>Where do you see forgiveness in the story?</a:t>
            </a:r>
          </a:p>
          <a:p>
            <a:pPr>
              <a:lnSpc>
                <a:spcPct val="100000"/>
              </a:lnSpc>
            </a:pPr>
            <a:r>
              <a:rPr lang="en-GB" dirty="0"/>
              <a:t>Which character do you find it easiest to understand or identify with?</a:t>
            </a:r>
          </a:p>
          <a:p>
            <a:pPr>
              <a:lnSpc>
                <a:spcPct val="100000"/>
              </a:lnSpc>
            </a:pPr>
            <a:r>
              <a:rPr lang="en-GB" dirty="0"/>
              <a:t>We don’t know if the older brother forgave his younger brother in the end or not. What do you think would have made it easier for him to forgive and make a fresh start with his brother?</a:t>
            </a:r>
          </a:p>
        </p:txBody>
      </p:sp>
      <p:sp>
        <p:nvSpPr>
          <p:cNvPr id="3" name="Title 2">
            <a:extLst>
              <a:ext uri="{FF2B5EF4-FFF2-40B4-BE49-F238E27FC236}">
                <a16:creationId xmlns:a16="http://schemas.microsoft.com/office/drawing/2014/main" id="{E28F834B-7B1C-8CEA-F5F9-80AABC3B1490}"/>
              </a:ext>
            </a:extLst>
          </p:cNvPr>
          <p:cNvSpPr>
            <a:spLocks noGrp="1"/>
          </p:cNvSpPr>
          <p:nvPr>
            <p:ph type="title"/>
          </p:nvPr>
        </p:nvSpPr>
        <p:spPr/>
        <p:txBody>
          <a:bodyPr/>
          <a:lstStyle/>
          <a:p>
            <a:r>
              <a:rPr lang="en-GB" dirty="0"/>
              <a:t>Questions for discussion</a:t>
            </a:r>
          </a:p>
        </p:txBody>
      </p:sp>
    </p:spTree>
    <p:extLst>
      <p:ext uri="{BB962C8B-B14F-4D97-AF65-F5344CB8AC3E}">
        <p14:creationId xmlns:p14="http://schemas.microsoft.com/office/powerpoint/2010/main" val="3569290468"/>
      </p:ext>
    </p:extLst>
  </p:cSld>
  <p:clrMapOvr>
    <a:masterClrMapping/>
  </p:clrMapOvr>
</p:sld>
</file>

<file path=ppt/theme/theme1.xml><?xml version="1.0" encoding="utf-8"?>
<a:theme xmlns:a="http://schemas.openxmlformats.org/drawingml/2006/main" name="Difference">
  <a:themeElements>
    <a:clrScheme name="Difference">
      <a:dk1>
        <a:srgbClr val="000000"/>
      </a:dk1>
      <a:lt1>
        <a:srgbClr val="FFFFFF"/>
      </a:lt1>
      <a:dk2>
        <a:srgbClr val="44546A"/>
      </a:dk2>
      <a:lt2>
        <a:srgbClr val="E7E6E6"/>
      </a:lt2>
      <a:accent1>
        <a:srgbClr val="00618B"/>
      </a:accent1>
      <a:accent2>
        <a:srgbClr val="4BA0C1"/>
      </a:accent2>
      <a:accent3>
        <a:srgbClr val="A62327"/>
      </a:accent3>
      <a:accent4>
        <a:srgbClr val="EC6920"/>
      </a:accent4>
      <a:accent5>
        <a:srgbClr val="519D80"/>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1C6DADE57D6CF43B91F07824CAC04C9" ma:contentTypeVersion="20" ma:contentTypeDescription="Create a new document." ma:contentTypeScope="" ma:versionID="9062847b77f7cbd1b0e1ce7727979482">
  <xsd:schema xmlns:xsd="http://www.w3.org/2001/XMLSchema" xmlns:xs="http://www.w3.org/2001/XMLSchema" xmlns:p="http://schemas.microsoft.com/office/2006/metadata/properties" xmlns:ns1="http://schemas.microsoft.com/sharepoint/v3" xmlns:ns2="7b5c543b-ce41-4bf0-887e-be718118a899" xmlns:ns3="c5e47e47-aed6-42ed-92ac-f923200f30aa" xmlns:ns4="91caf6fe-75ce-478b-9c7c-0edc1e2a0a7e" targetNamespace="http://schemas.microsoft.com/office/2006/metadata/properties" ma:root="true" ma:fieldsID="c622b84eb3cc96c565546856ef3ec389" ns1:_="" ns2:_="" ns3:_="" ns4:_="">
    <xsd:import namespace="http://schemas.microsoft.com/sharepoint/v3"/>
    <xsd:import namespace="7b5c543b-ce41-4bf0-887e-be718118a899"/>
    <xsd:import namespace="c5e47e47-aed6-42ed-92ac-f923200f30aa"/>
    <xsd:import namespace="91caf6fe-75ce-478b-9c7c-0edc1e2a0a7e"/>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4:TaxCatchAll" minOccurs="0"/>
                <xsd:element ref="ns1:_ip_UnifiedCompliancePolicyProperties" minOccurs="0"/>
                <xsd:element ref="ns1:_ip_UnifiedCompliancePolicyUIAc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Unified Compliance Policy Properties" ma:hidden="true" ma:internalName="_ip_UnifiedCompliancePolicyProperties">
      <xsd:simpleType>
        <xsd:restriction base="dms:Note"/>
      </xsd:simpleType>
    </xsd:element>
    <xsd:element name="_ip_UnifiedCompliancePolicyUIAction" ma:index="2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b5c543b-ce41-4bf0-887e-be718118a89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657a91f-fe9e-4f09-8fd2-640c539578a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5e47e47-aed6-42ed-92ac-f923200f30aa"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1caf6fe-75ce-478b-9c7c-0edc1e2a0a7e"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7232ddbc-3c97-4ef6-8f03-ab7b2c0e3262}" ma:internalName="TaxCatchAll" ma:showField="CatchAllData" ma:web="c5e47e47-aed6-42ed-92ac-f923200f30a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8D84A85-78B6-4087-A190-2459E666FF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b5c543b-ce41-4bf0-887e-be718118a899"/>
    <ds:schemaRef ds:uri="c5e47e47-aed6-42ed-92ac-f923200f30aa"/>
    <ds:schemaRef ds:uri="91caf6fe-75ce-478b-9c7c-0edc1e2a0a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4037A1D-A974-49BA-AF17-60EDCA825CD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Difference</Template>
  <TotalTime>376</TotalTime>
  <Words>866</Words>
  <Application>Microsoft Office PowerPoint</Application>
  <PresentationFormat>Widescreen</PresentationFormat>
  <Paragraphs>88</Paragraphs>
  <Slides>34</Slides>
  <Notes>0</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Outfit</vt:lpstr>
      <vt:lpstr>Outfit ExtraBold</vt:lpstr>
      <vt:lpstr>Difference</vt:lpstr>
      <vt:lpstr>PowerPoint Presentation</vt:lpstr>
      <vt:lpstr>Three habits</vt:lpstr>
      <vt:lpstr>Holding on</vt:lpstr>
      <vt:lpstr>PowerPoint Presentation</vt:lpstr>
      <vt:lpstr>What do we learn about forgiveness in this film?</vt:lpstr>
      <vt:lpstr>Jesus and Peter on the beach</vt:lpstr>
      <vt:lpstr>Questions for discussion</vt:lpstr>
      <vt:lpstr>The prodigal son</vt:lpstr>
      <vt:lpstr>Questions for discussion</vt:lpstr>
      <vt:lpstr>Ephesians 4:32</vt:lpstr>
      <vt:lpstr>Questions for discussion</vt:lpstr>
      <vt:lpstr>Stepping into the story</vt:lpstr>
      <vt:lpstr>PowerPoint Presentation</vt:lpstr>
      <vt:lpstr>Questions for reflection</vt:lpstr>
      <vt:lpstr>PowerPoint Presentation</vt:lpstr>
      <vt:lpstr>PowerPoint Presentation</vt:lpstr>
      <vt:lpstr>Complete the sentences</vt:lpstr>
      <vt:lpstr>PowerPoint Presentation</vt:lpstr>
      <vt:lpstr>PowerPoint Presentation</vt:lpstr>
      <vt:lpstr>PowerPoint Presentation</vt:lpstr>
      <vt:lpstr>A good friend accidentally breaks something that belongs to you. The thing they broke was really special to you and your friend is very sorry.</vt:lpstr>
      <vt:lpstr>Someone you don’t know very well at school loses their temper with you; they are not sorry.  Later you find out that a member of their family is unwell.</vt:lpstr>
      <vt:lpstr>Your boyfriend/girlfriend was seen holding hands with someone else.  They denied it at first but have now said sorry.</vt:lpstr>
      <vt:lpstr>Your two-year-old younger brother was sick on your favourite shirt – it is stained and ruined.</vt:lpstr>
      <vt:lpstr>You and your best friend have fallen out.  You have both done things wrong but neither wants to say sorry first.</vt:lpstr>
      <vt:lpstr>You are very badly injured in a car accident. The driver whose fault it was died in the accident.</vt:lpstr>
      <vt:lpstr>Your house is broken into, and a lot of your possessions are stolen. The burglars are never caught.</vt:lpstr>
      <vt:lpstr>In an important cup match, someone on your team commits a foul. The other team get a penalty and your team loses.</vt:lpstr>
      <vt:lpstr>A family member has a big birthday coming up.  You had planned to get them a present, but you carelessly spent all your money on yourself. Now you feel really guilty.</vt:lpstr>
      <vt:lpstr>PowerPoint Presentation</vt:lpstr>
      <vt:lpstr>What is something you want to remember from this session?</vt:lpstr>
      <vt:lpstr>Prayer and reflection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Svetlana Jevsejeva</dc:creator>
  <cp:lastModifiedBy>Zoë Tunstall</cp:lastModifiedBy>
  <cp:revision>12</cp:revision>
  <dcterms:created xsi:type="dcterms:W3CDTF">2024-02-02T13:02:07Z</dcterms:created>
  <dcterms:modified xsi:type="dcterms:W3CDTF">2024-07-15T12:52:31Z</dcterms:modified>
</cp:coreProperties>
</file>