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2"/>
  </p:notesMasterIdLst>
  <p:handoutMasterIdLst>
    <p:handoutMasterId r:id="rId23"/>
  </p:handoutMasterIdLst>
  <p:sldIdLst>
    <p:sldId id="287" r:id="rId4"/>
    <p:sldId id="288" r:id="rId5"/>
    <p:sldId id="285" r:id="rId6"/>
    <p:sldId id="306" r:id="rId7"/>
    <p:sldId id="327" r:id="rId8"/>
    <p:sldId id="355" r:id="rId9"/>
    <p:sldId id="311" r:id="rId10"/>
    <p:sldId id="313" r:id="rId11"/>
    <p:sldId id="315" r:id="rId12"/>
    <p:sldId id="342" r:id="rId13"/>
    <p:sldId id="305" r:id="rId14"/>
    <p:sldId id="359" r:id="rId15"/>
    <p:sldId id="360" r:id="rId16"/>
    <p:sldId id="324" r:id="rId17"/>
    <p:sldId id="323" r:id="rId18"/>
    <p:sldId id="297" r:id="rId19"/>
    <p:sldId id="325" r:id="rId20"/>
    <p:sldId id="29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8908-9952-C8EC-BCDA-2166FF5C967A}" name="Zoë Tunstall" initials="ZT" userId="S::zoe.tunstall@lambethpalace.org.uk::e0a72786-713a-4df2-bb92-da82a6ab9f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BAA6"/>
    <a:srgbClr val="A72327"/>
    <a:srgbClr val="ED6921"/>
    <a:srgbClr val="00628C"/>
    <a:srgbClr val="549E80"/>
    <a:srgbClr val="FAC8A6"/>
    <a:srgbClr val="ACBACE"/>
    <a:srgbClr val="C4D6CB"/>
    <a:srgbClr val="00B5FF"/>
    <a:srgbClr val="4CA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1624C-5577-4E63-AFCF-8A4352E0B556}" v="1" dt="2024-09-06T13:25:32.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48"/>
    <p:restoredTop sz="94673"/>
  </p:normalViewPr>
  <p:slideViewPr>
    <p:cSldViewPr snapToGrid="0">
      <p:cViewPr varScale="1">
        <p:scale>
          <a:sx n="102" d="100"/>
          <a:sy n="102" d="100"/>
        </p:scale>
        <p:origin x="696" y="102"/>
      </p:cViewPr>
      <p:guideLst/>
    </p:cSldViewPr>
  </p:slideViewPr>
  <p:notesTextViewPr>
    <p:cViewPr>
      <p:scale>
        <a:sx n="1" d="1"/>
        <a:sy n="1" d="1"/>
      </p:scale>
      <p:origin x="0" y="0"/>
    </p:cViewPr>
  </p:notesTextViewPr>
  <p:notesViewPr>
    <p:cSldViewPr snapToGrid="0">
      <p:cViewPr varScale="1">
        <p:scale>
          <a:sx n="93" d="100"/>
          <a:sy n="93" d="100"/>
        </p:scale>
        <p:origin x="37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ë Tunstall" userId="e0a72786-713a-4df2-bb92-da82a6ab9fc3" providerId="ADAL" clId="{9D01624C-5577-4E63-AFCF-8A4352E0B556}"/>
    <pc:docChg chg="custSel modSld">
      <pc:chgData name="Zoë Tunstall" userId="e0a72786-713a-4df2-bb92-da82a6ab9fc3" providerId="ADAL" clId="{9D01624C-5577-4E63-AFCF-8A4352E0B556}" dt="2024-09-06T13:25:33.602" v="3" actId="171"/>
      <pc:docMkLst>
        <pc:docMk/>
      </pc:docMkLst>
      <pc:sldChg chg="addSp delSp modSp mod delAnim modAnim">
        <pc:chgData name="Zoë Tunstall" userId="e0a72786-713a-4df2-bb92-da82a6ab9fc3" providerId="ADAL" clId="{9D01624C-5577-4E63-AFCF-8A4352E0B556}" dt="2024-09-06T13:25:33.602" v="3" actId="171"/>
        <pc:sldMkLst>
          <pc:docMk/>
          <pc:sldMk cId="406949460" sldId="285"/>
        </pc:sldMkLst>
        <pc:picChg chg="add mod ord">
          <ac:chgData name="Zoë Tunstall" userId="e0a72786-713a-4df2-bb92-da82a6ab9fc3" providerId="ADAL" clId="{9D01624C-5577-4E63-AFCF-8A4352E0B556}" dt="2024-09-06T13:25:33.602" v="3" actId="171"/>
          <ac:picMkLst>
            <pc:docMk/>
            <pc:sldMk cId="406949460" sldId="285"/>
            <ac:picMk id="2" creationId="{0FF1558D-26D5-4C8C-809E-D2B49C9CAEA8}"/>
          </ac:picMkLst>
        </pc:picChg>
        <pc:picChg chg="ord">
          <ac:chgData name="Zoë Tunstall" userId="e0a72786-713a-4df2-bb92-da82a6ab9fc3" providerId="ADAL" clId="{9D01624C-5577-4E63-AFCF-8A4352E0B556}" dt="2024-09-06T13:25:20.114" v="0" actId="167"/>
          <ac:picMkLst>
            <pc:docMk/>
            <pc:sldMk cId="406949460" sldId="285"/>
            <ac:picMk id="3" creationId="{94C91944-A378-C295-97D1-D4671A07B83D}"/>
          </ac:picMkLst>
        </pc:picChg>
        <pc:picChg chg="del">
          <ac:chgData name="Zoë Tunstall" userId="e0a72786-713a-4df2-bb92-da82a6ab9fc3" providerId="ADAL" clId="{9D01624C-5577-4E63-AFCF-8A4352E0B556}" dt="2024-09-06T13:25:20.971" v="1" actId="478"/>
          <ac:picMkLst>
            <pc:docMk/>
            <pc:sldMk cId="406949460" sldId="285"/>
            <ac:picMk id="7" creationId="{BA41BE3B-2E56-0099-FDD1-C9A44201C4F9}"/>
          </ac:picMkLst>
        </pc:picChg>
      </pc:sldChg>
    </pc:docChg>
  </pc:docChgLst>
  <pc:docChgLst>
    <pc:chgData name="Zoë Tunstall" userId="e0a72786-713a-4df2-bb92-da82a6ab9fc3" providerId="ADAL" clId="{2D98F29C-10C3-4762-9EFC-56292FED3BC6}"/>
    <pc:docChg chg="undo custSel addSld delSld modSld sldOrd">
      <pc:chgData name="Zoë Tunstall" userId="e0a72786-713a-4df2-bb92-da82a6ab9fc3" providerId="ADAL" clId="{2D98F29C-10C3-4762-9EFC-56292FED3BC6}" dt="2024-07-03T13:10:06.793" v="550" actId="20577"/>
      <pc:docMkLst>
        <pc:docMk/>
      </pc:docMkLst>
      <pc:sldChg chg="addSp delSp modSp del mod modAnim">
        <pc:chgData name="Zoë Tunstall" userId="e0a72786-713a-4df2-bb92-da82a6ab9fc3" providerId="ADAL" clId="{2D98F29C-10C3-4762-9EFC-56292FED3BC6}" dt="2024-07-03T13:03:20.805" v="275" actId="478"/>
        <pc:sldMkLst>
          <pc:docMk/>
          <pc:sldMk cId="1552307167" sldId="286"/>
        </pc:sldMkLst>
        <pc:spChg chg="del">
          <ac:chgData name="Zoë Tunstall" userId="e0a72786-713a-4df2-bb92-da82a6ab9fc3" providerId="ADAL" clId="{2D98F29C-10C3-4762-9EFC-56292FED3BC6}" dt="2024-07-03T13:03:10.661" v="271" actId="478"/>
          <ac:spMkLst>
            <pc:docMk/>
            <pc:sldMk cId="1552307167" sldId="286"/>
            <ac:spMk id="4" creationId="{2D119D28-44FA-827C-5362-C4007E90CAAD}"/>
          </ac:spMkLst>
        </pc:spChg>
        <pc:spChg chg="del">
          <ac:chgData name="Zoë Tunstall" userId="e0a72786-713a-4df2-bb92-da82a6ab9fc3" providerId="ADAL" clId="{2D98F29C-10C3-4762-9EFC-56292FED3BC6}" dt="2024-07-03T13:03:18.216" v="274" actId="478"/>
          <ac:spMkLst>
            <pc:docMk/>
            <pc:sldMk cId="1552307167" sldId="286"/>
            <ac:spMk id="6" creationId="{DCA0286B-B07C-EDEA-D718-C6E6A1E266DB}"/>
          </ac:spMkLst>
        </pc:spChg>
        <pc:spChg chg="add del mod">
          <ac:chgData name="Zoë Tunstall" userId="e0a72786-713a-4df2-bb92-da82a6ab9fc3" providerId="ADAL" clId="{2D98F29C-10C3-4762-9EFC-56292FED3BC6}" dt="2024-07-03T13:03:20.805" v="275" actId="478"/>
          <ac:spMkLst>
            <pc:docMk/>
            <pc:sldMk cId="1552307167" sldId="286"/>
            <ac:spMk id="7" creationId="{D9FBC0E5-12FA-FF83-115B-FB17E99F94E8}"/>
          </ac:spMkLst>
        </pc:spChg>
        <pc:picChg chg="add mod ord">
          <ac:chgData name="Zoë Tunstall" userId="e0a72786-713a-4df2-bb92-da82a6ab9fc3" providerId="ADAL" clId="{2D98F29C-10C3-4762-9EFC-56292FED3BC6}" dt="2024-07-03T13:03:08.127" v="270" actId="167"/>
          <ac:picMkLst>
            <pc:docMk/>
            <pc:sldMk cId="1552307167" sldId="286"/>
            <ac:picMk id="2" creationId="{755352EF-6C62-A4D0-49CF-54F678D3B053}"/>
          </ac:picMkLst>
        </pc:picChg>
        <pc:picChg chg="del mod">
          <ac:chgData name="Zoë Tunstall" userId="e0a72786-713a-4df2-bb92-da82a6ab9fc3" providerId="ADAL" clId="{2D98F29C-10C3-4762-9EFC-56292FED3BC6}" dt="2024-07-03T13:03:15.972" v="273" actId="478"/>
          <ac:picMkLst>
            <pc:docMk/>
            <pc:sldMk cId="1552307167" sldId="286"/>
            <ac:picMk id="8" creationId="{A1690265-2592-A02A-677F-A43DD6BF1C45}"/>
          </ac:picMkLst>
        </pc:picChg>
      </pc:sldChg>
      <pc:sldChg chg="mod modClrScheme chgLayout">
        <pc:chgData name="Zoë Tunstall" userId="e0a72786-713a-4df2-bb92-da82a6ab9fc3" providerId="ADAL" clId="{2D98F29C-10C3-4762-9EFC-56292FED3BC6}" dt="2024-07-03T12:39:53.363" v="0" actId="700"/>
        <pc:sldMkLst>
          <pc:docMk/>
          <pc:sldMk cId="3280144497" sldId="287"/>
        </pc:sldMkLst>
      </pc:sldChg>
      <pc:sldChg chg="modSp mod">
        <pc:chgData name="Zoë Tunstall" userId="e0a72786-713a-4df2-bb92-da82a6ab9fc3" providerId="ADAL" clId="{2D98F29C-10C3-4762-9EFC-56292FED3BC6}" dt="2024-07-03T12:54:54.249" v="208"/>
        <pc:sldMkLst>
          <pc:docMk/>
          <pc:sldMk cId="3471388258" sldId="290"/>
        </pc:sldMkLst>
        <pc:spChg chg="mod">
          <ac:chgData name="Zoë Tunstall" userId="e0a72786-713a-4df2-bb92-da82a6ab9fc3" providerId="ADAL" clId="{2D98F29C-10C3-4762-9EFC-56292FED3BC6}" dt="2024-07-03T12:54:44.373" v="207" actId="20577"/>
          <ac:spMkLst>
            <pc:docMk/>
            <pc:sldMk cId="3471388258" sldId="290"/>
            <ac:spMk id="2" creationId="{62522903-E7AC-BFF8-23C9-97B0975FD2F2}"/>
          </ac:spMkLst>
        </pc:spChg>
        <pc:spChg chg="mod">
          <ac:chgData name="Zoë Tunstall" userId="e0a72786-713a-4df2-bb92-da82a6ab9fc3" providerId="ADAL" clId="{2D98F29C-10C3-4762-9EFC-56292FED3BC6}" dt="2024-07-03T12:54:54.249" v="208"/>
          <ac:spMkLst>
            <pc:docMk/>
            <pc:sldMk cId="3471388258" sldId="290"/>
            <ac:spMk id="3" creationId="{4E5E1032-3CCF-8B43-0874-519F1FA1065A}"/>
          </ac:spMkLst>
        </pc:spChg>
      </pc:sldChg>
      <pc:sldChg chg="modSp mod">
        <pc:chgData name="Zoë Tunstall" userId="e0a72786-713a-4df2-bb92-da82a6ab9fc3" providerId="ADAL" clId="{2D98F29C-10C3-4762-9EFC-56292FED3BC6}" dt="2024-07-03T12:59:18.420" v="268" actId="14100"/>
        <pc:sldMkLst>
          <pc:docMk/>
          <pc:sldMk cId="4164364817" sldId="293"/>
        </pc:sldMkLst>
        <pc:spChg chg="mod">
          <ac:chgData name="Zoë Tunstall" userId="e0a72786-713a-4df2-bb92-da82a6ab9fc3" providerId="ADAL" clId="{2D98F29C-10C3-4762-9EFC-56292FED3BC6}" dt="2024-07-03T12:59:18.420" v="268" actId="14100"/>
          <ac:spMkLst>
            <pc:docMk/>
            <pc:sldMk cId="4164364817" sldId="293"/>
            <ac:spMk id="3" creationId="{7188050C-E99A-0CD4-C280-8AFCC1CE7689}"/>
          </ac:spMkLst>
        </pc:spChg>
      </pc:sldChg>
      <pc:sldChg chg="modSp mod">
        <pc:chgData name="Zoë Tunstall" userId="e0a72786-713a-4df2-bb92-da82a6ab9fc3" providerId="ADAL" clId="{2D98F29C-10C3-4762-9EFC-56292FED3BC6}" dt="2024-07-03T13:04:13.749" v="286" actId="20577"/>
        <pc:sldMkLst>
          <pc:docMk/>
          <pc:sldMk cId="542644667" sldId="294"/>
        </pc:sldMkLst>
        <pc:spChg chg="mod">
          <ac:chgData name="Zoë Tunstall" userId="e0a72786-713a-4df2-bb92-da82a6ab9fc3" providerId="ADAL" clId="{2D98F29C-10C3-4762-9EFC-56292FED3BC6}" dt="2024-07-03T13:04:13.749" v="286" actId="20577"/>
          <ac:spMkLst>
            <pc:docMk/>
            <pc:sldMk cId="542644667" sldId="294"/>
            <ac:spMk id="2" creationId="{F1EC7520-7F19-D530-04C6-C4F9790A19EC}"/>
          </ac:spMkLst>
        </pc:spChg>
      </pc:sldChg>
      <pc:sldChg chg="modSp add del mod">
        <pc:chgData name="Zoë Tunstall" userId="e0a72786-713a-4df2-bb92-da82a6ab9fc3" providerId="ADAL" clId="{2D98F29C-10C3-4762-9EFC-56292FED3BC6}" dt="2024-07-03T13:07:22.279" v="461" actId="20577"/>
        <pc:sldMkLst>
          <pc:docMk/>
          <pc:sldMk cId="1657857103" sldId="297"/>
        </pc:sldMkLst>
        <pc:spChg chg="mod">
          <ac:chgData name="Zoë Tunstall" userId="e0a72786-713a-4df2-bb92-da82a6ab9fc3" providerId="ADAL" clId="{2D98F29C-10C3-4762-9EFC-56292FED3BC6}" dt="2024-07-03T13:07:22.279" v="461" actId="20577"/>
          <ac:spMkLst>
            <pc:docMk/>
            <pc:sldMk cId="1657857103" sldId="297"/>
            <ac:spMk id="3" creationId="{9350955A-1109-95C5-6E21-A7179C18867B}"/>
          </ac:spMkLst>
        </pc:spChg>
      </pc:sldChg>
      <pc:sldChg chg="del">
        <pc:chgData name="Zoë Tunstall" userId="e0a72786-713a-4df2-bb92-da82a6ab9fc3" providerId="ADAL" clId="{2D98F29C-10C3-4762-9EFC-56292FED3BC6}" dt="2024-07-03T13:06:11.245" v="406" actId="47"/>
        <pc:sldMkLst>
          <pc:docMk/>
          <pc:sldMk cId="3077564312" sldId="298"/>
        </pc:sldMkLst>
      </pc:sldChg>
      <pc:sldChg chg="ord">
        <pc:chgData name="Zoë Tunstall" userId="e0a72786-713a-4df2-bb92-da82a6ab9fc3" providerId="ADAL" clId="{2D98F29C-10C3-4762-9EFC-56292FED3BC6}" dt="2024-07-03T13:07:01.994" v="417"/>
        <pc:sldMkLst>
          <pc:docMk/>
          <pc:sldMk cId="3367185555" sldId="299"/>
        </pc:sldMkLst>
      </pc:sldChg>
      <pc:sldChg chg="modSp mod delCm">
        <pc:chgData name="Zoë Tunstall" userId="e0a72786-713a-4df2-bb92-da82a6ab9fc3" providerId="ADAL" clId="{2D98F29C-10C3-4762-9EFC-56292FED3BC6}" dt="2024-07-03T12:56:24.044" v="215" actId="14100"/>
        <pc:sldMkLst>
          <pc:docMk/>
          <pc:sldMk cId="7859673" sldId="300"/>
        </pc:sldMkLst>
        <pc:spChg chg="mod">
          <ac:chgData name="Zoë Tunstall" userId="e0a72786-713a-4df2-bb92-da82a6ab9fc3" providerId="ADAL" clId="{2D98F29C-10C3-4762-9EFC-56292FED3BC6}" dt="2024-07-03T12:56:24.044" v="215" actId="14100"/>
          <ac:spMkLst>
            <pc:docMk/>
            <pc:sldMk cId="7859673" sldId="300"/>
            <ac:spMk id="5" creationId="{53306A1F-7012-C44C-79FE-FAE99F53DF68}"/>
          </ac:spMkLst>
        </pc:spChg>
        <pc:extLst>
          <p:ext xmlns:p="http://schemas.openxmlformats.org/presentationml/2006/main" uri="{D6D511B9-2390-475A-947B-AFAB55BFBCF1}">
            <pc226:cmChg xmlns:pc226="http://schemas.microsoft.com/office/powerpoint/2022/06/main/command" chg="del">
              <pc226:chgData name="Zoë Tunstall" userId="e0a72786-713a-4df2-bb92-da82a6ab9fc3" providerId="ADAL" clId="{2D98F29C-10C3-4762-9EFC-56292FED3BC6}" dt="2024-07-03T12:55:03.165" v="209"/>
              <pc2:cmMkLst xmlns:pc2="http://schemas.microsoft.com/office/powerpoint/2019/9/main/command">
                <pc:docMk/>
                <pc:sldMk cId="7859673" sldId="300"/>
                <pc2:cmMk id="{A91EB1E0-F7EB-4BCA-AB64-2DB7E36E3379}"/>
              </pc2:cmMkLst>
            </pc226:cmChg>
          </p:ext>
        </pc:extLst>
      </pc:sldChg>
      <pc:sldChg chg="del">
        <pc:chgData name="Zoë Tunstall" userId="e0a72786-713a-4df2-bb92-da82a6ab9fc3" providerId="ADAL" clId="{2D98F29C-10C3-4762-9EFC-56292FED3BC6}" dt="2024-07-03T13:06:09.352" v="405" actId="47"/>
        <pc:sldMkLst>
          <pc:docMk/>
          <pc:sldMk cId="59384944" sldId="301"/>
        </pc:sldMkLst>
      </pc:sldChg>
      <pc:sldChg chg="del">
        <pc:chgData name="Zoë Tunstall" userId="e0a72786-713a-4df2-bb92-da82a6ab9fc3" providerId="ADAL" clId="{2D98F29C-10C3-4762-9EFC-56292FED3BC6}" dt="2024-07-03T12:40:51.963" v="1" actId="47"/>
        <pc:sldMkLst>
          <pc:docMk/>
          <pc:sldMk cId="702917133" sldId="302"/>
        </pc:sldMkLst>
      </pc:sldChg>
      <pc:sldChg chg="modSp mod">
        <pc:chgData name="Zoë Tunstall" userId="e0a72786-713a-4df2-bb92-da82a6ab9fc3" providerId="ADAL" clId="{2D98F29C-10C3-4762-9EFC-56292FED3BC6}" dt="2024-07-03T12:56:42.434" v="231" actId="20577"/>
        <pc:sldMkLst>
          <pc:docMk/>
          <pc:sldMk cId="2500085322" sldId="305"/>
        </pc:sldMkLst>
        <pc:spChg chg="mod">
          <ac:chgData name="Zoë Tunstall" userId="e0a72786-713a-4df2-bb92-da82a6ab9fc3" providerId="ADAL" clId="{2D98F29C-10C3-4762-9EFC-56292FED3BC6}" dt="2024-07-03T12:56:42.434" v="231" actId="20577"/>
          <ac:spMkLst>
            <pc:docMk/>
            <pc:sldMk cId="2500085322" sldId="305"/>
            <ac:spMk id="3" creationId="{1C993C23-648D-8530-98AE-E271EDB609BA}"/>
          </ac:spMkLst>
        </pc:spChg>
      </pc:sldChg>
      <pc:sldChg chg="addSp delSp modSp new del mod">
        <pc:chgData name="Zoë Tunstall" userId="e0a72786-713a-4df2-bb92-da82a6ab9fc3" providerId="ADAL" clId="{2D98F29C-10C3-4762-9EFC-56292FED3BC6}" dt="2024-07-03T12:52:12.505" v="179" actId="47"/>
        <pc:sldMkLst>
          <pc:docMk/>
          <pc:sldMk cId="1287439490" sldId="307"/>
        </pc:sldMkLst>
        <pc:spChg chg="mod">
          <ac:chgData name="Zoë Tunstall" userId="e0a72786-713a-4df2-bb92-da82a6ab9fc3" providerId="ADAL" clId="{2D98F29C-10C3-4762-9EFC-56292FED3BC6}" dt="2024-07-03T12:46:40.322" v="52" actId="20577"/>
          <ac:spMkLst>
            <pc:docMk/>
            <pc:sldMk cId="1287439490" sldId="307"/>
            <ac:spMk id="2" creationId="{EC87A9E3-B2F2-F2AD-C683-F5BDF4D7B931}"/>
          </ac:spMkLst>
        </pc:spChg>
        <pc:spChg chg="mod">
          <ac:chgData name="Zoë Tunstall" userId="e0a72786-713a-4df2-bb92-da82a6ab9fc3" providerId="ADAL" clId="{2D98F29C-10C3-4762-9EFC-56292FED3BC6}" dt="2024-07-03T12:51:45.928" v="171" actId="21"/>
          <ac:spMkLst>
            <pc:docMk/>
            <pc:sldMk cId="1287439490" sldId="307"/>
            <ac:spMk id="3" creationId="{CB81CB86-5EC4-79CC-10A8-FECC85735532}"/>
          </ac:spMkLst>
        </pc:spChg>
        <pc:spChg chg="add mod">
          <ac:chgData name="Zoë Tunstall" userId="e0a72786-713a-4df2-bb92-da82a6ab9fc3" providerId="ADAL" clId="{2D98F29C-10C3-4762-9EFC-56292FED3BC6}" dt="2024-07-03T12:46:52.800" v="57" actId="1036"/>
          <ac:spMkLst>
            <pc:docMk/>
            <pc:sldMk cId="1287439490" sldId="307"/>
            <ac:spMk id="4" creationId="{109FF194-6DC0-5244-5D9C-D091C16F39B0}"/>
          </ac:spMkLst>
        </pc:spChg>
        <pc:spChg chg="add del mod">
          <ac:chgData name="Zoë Tunstall" userId="e0a72786-713a-4df2-bb92-da82a6ab9fc3" providerId="ADAL" clId="{2D98F29C-10C3-4762-9EFC-56292FED3BC6}" dt="2024-07-03T12:49:57.938" v="133" actId="478"/>
          <ac:spMkLst>
            <pc:docMk/>
            <pc:sldMk cId="1287439490" sldId="307"/>
            <ac:spMk id="5" creationId="{3AE9754C-D9BA-8FE5-A974-3423D733D141}"/>
          </ac:spMkLst>
        </pc:spChg>
      </pc:sldChg>
      <pc:sldChg chg="delSp modSp new mod">
        <pc:chgData name="Zoë Tunstall" userId="e0a72786-713a-4df2-bb92-da82a6ab9fc3" providerId="ADAL" clId="{2D98F29C-10C3-4762-9EFC-56292FED3BC6}" dt="2024-07-03T12:52:32.587" v="184" actId="14100"/>
        <pc:sldMkLst>
          <pc:docMk/>
          <pc:sldMk cId="1041060806" sldId="308"/>
        </pc:sldMkLst>
        <pc:spChg chg="mod">
          <ac:chgData name="Zoë Tunstall" userId="e0a72786-713a-4df2-bb92-da82a6ab9fc3" providerId="ADAL" clId="{2D98F29C-10C3-4762-9EFC-56292FED3BC6}" dt="2024-07-03T12:52:32.587" v="184" actId="14100"/>
          <ac:spMkLst>
            <pc:docMk/>
            <pc:sldMk cId="1041060806" sldId="308"/>
            <ac:spMk id="2" creationId="{95848D71-613A-E975-2786-BED47AA0104B}"/>
          </ac:spMkLst>
        </pc:spChg>
        <pc:spChg chg="del">
          <ac:chgData name="Zoë Tunstall" userId="e0a72786-713a-4df2-bb92-da82a6ab9fc3" providerId="ADAL" clId="{2D98F29C-10C3-4762-9EFC-56292FED3BC6}" dt="2024-07-03T12:48:27.795" v="89" actId="478"/>
          <ac:spMkLst>
            <pc:docMk/>
            <pc:sldMk cId="1041060806" sldId="308"/>
            <ac:spMk id="3" creationId="{3DED6261-FD05-D17A-5F86-A502764A2727}"/>
          </ac:spMkLst>
        </pc:spChg>
      </pc:sldChg>
      <pc:sldChg chg="modSp add mod">
        <pc:chgData name="Zoë Tunstall" userId="e0a72786-713a-4df2-bb92-da82a6ab9fc3" providerId="ADAL" clId="{2D98F29C-10C3-4762-9EFC-56292FED3BC6}" dt="2024-07-03T12:56:00.990" v="214" actId="108"/>
        <pc:sldMkLst>
          <pc:docMk/>
          <pc:sldMk cId="3005690159" sldId="309"/>
        </pc:sldMkLst>
        <pc:spChg chg="mod">
          <ac:chgData name="Zoë Tunstall" userId="e0a72786-713a-4df2-bb92-da82a6ab9fc3" providerId="ADAL" clId="{2D98F29C-10C3-4762-9EFC-56292FED3BC6}" dt="2024-07-03T12:56:00.990" v="214" actId="108"/>
          <ac:spMkLst>
            <pc:docMk/>
            <pc:sldMk cId="3005690159" sldId="309"/>
            <ac:spMk id="2" creationId="{95848D71-613A-E975-2786-BED47AA0104B}"/>
          </ac:spMkLst>
        </pc:spChg>
      </pc:sldChg>
      <pc:sldChg chg="addSp modSp new mod">
        <pc:chgData name="Zoë Tunstall" userId="e0a72786-713a-4df2-bb92-da82a6ab9fc3" providerId="ADAL" clId="{2D98F29C-10C3-4762-9EFC-56292FED3BC6}" dt="2024-07-03T12:52:10.323" v="178"/>
        <pc:sldMkLst>
          <pc:docMk/>
          <pc:sldMk cId="1592819066" sldId="310"/>
        </pc:sldMkLst>
        <pc:spChg chg="mod">
          <ac:chgData name="Zoë Tunstall" userId="e0a72786-713a-4df2-bb92-da82a6ab9fc3" providerId="ADAL" clId="{2D98F29C-10C3-4762-9EFC-56292FED3BC6}" dt="2024-07-03T12:51:41.652" v="170" actId="20577"/>
          <ac:spMkLst>
            <pc:docMk/>
            <pc:sldMk cId="1592819066" sldId="310"/>
            <ac:spMk id="2" creationId="{F36B62A6-FB2D-4A0F-7056-0E1FA4F45628}"/>
          </ac:spMkLst>
        </pc:spChg>
        <pc:spChg chg="mod">
          <ac:chgData name="Zoë Tunstall" userId="e0a72786-713a-4df2-bb92-da82a6ab9fc3" providerId="ADAL" clId="{2D98F29C-10C3-4762-9EFC-56292FED3BC6}" dt="2024-07-03T12:52:04.855" v="177" actId="255"/>
          <ac:spMkLst>
            <pc:docMk/>
            <pc:sldMk cId="1592819066" sldId="310"/>
            <ac:spMk id="3" creationId="{D1993636-4BED-B0AE-AA3F-6231E39DC42A}"/>
          </ac:spMkLst>
        </pc:spChg>
        <pc:spChg chg="add mod">
          <ac:chgData name="Zoë Tunstall" userId="e0a72786-713a-4df2-bb92-da82a6ab9fc3" providerId="ADAL" clId="{2D98F29C-10C3-4762-9EFC-56292FED3BC6}" dt="2024-07-03T12:52:10.323" v="178"/>
          <ac:spMkLst>
            <pc:docMk/>
            <pc:sldMk cId="1592819066" sldId="310"/>
            <ac:spMk id="4" creationId="{F2A790D2-1BF4-7C40-A22C-36BC36F0EDA9}"/>
          </ac:spMkLst>
        </pc:spChg>
      </pc:sldChg>
      <pc:sldChg chg="modSp new mod">
        <pc:chgData name="Zoë Tunstall" userId="e0a72786-713a-4df2-bb92-da82a6ab9fc3" providerId="ADAL" clId="{2D98F29C-10C3-4762-9EFC-56292FED3BC6}" dt="2024-07-03T12:55:44.225" v="212" actId="108"/>
        <pc:sldMkLst>
          <pc:docMk/>
          <pc:sldMk cId="2783021715" sldId="311"/>
        </pc:sldMkLst>
        <pc:spChg chg="mod">
          <ac:chgData name="Zoë Tunstall" userId="e0a72786-713a-4df2-bb92-da82a6ab9fc3" providerId="ADAL" clId="{2D98F29C-10C3-4762-9EFC-56292FED3BC6}" dt="2024-07-03T12:55:44.225" v="212" actId="108"/>
          <ac:spMkLst>
            <pc:docMk/>
            <pc:sldMk cId="2783021715" sldId="311"/>
            <ac:spMk id="2" creationId="{9C867949-CC6A-C07B-C25D-743AAA34A51C}"/>
          </ac:spMkLst>
        </pc:spChg>
        <pc:spChg chg="mod">
          <ac:chgData name="Zoë Tunstall" userId="e0a72786-713a-4df2-bb92-da82a6ab9fc3" providerId="ADAL" clId="{2D98F29C-10C3-4762-9EFC-56292FED3BC6}" dt="2024-07-03T12:53:35.800" v="186"/>
          <ac:spMkLst>
            <pc:docMk/>
            <pc:sldMk cId="2783021715" sldId="311"/>
            <ac:spMk id="3" creationId="{7BABC70D-51E0-C21B-F6F4-B1A057A4A2D7}"/>
          </ac:spMkLst>
        </pc:spChg>
      </pc:sldChg>
      <pc:sldChg chg="modSp add mod">
        <pc:chgData name="Zoë Tunstall" userId="e0a72786-713a-4df2-bb92-da82a6ab9fc3" providerId="ADAL" clId="{2D98F29C-10C3-4762-9EFC-56292FED3BC6}" dt="2024-07-03T12:55:39.276" v="211" actId="108"/>
        <pc:sldMkLst>
          <pc:docMk/>
          <pc:sldMk cId="690685337" sldId="312"/>
        </pc:sldMkLst>
        <pc:spChg chg="mod">
          <ac:chgData name="Zoë Tunstall" userId="e0a72786-713a-4df2-bb92-da82a6ab9fc3" providerId="ADAL" clId="{2D98F29C-10C3-4762-9EFC-56292FED3BC6}" dt="2024-07-03T12:55:39.276" v="211" actId="108"/>
          <ac:spMkLst>
            <pc:docMk/>
            <pc:sldMk cId="690685337" sldId="312"/>
            <ac:spMk id="2" creationId="{9C867949-CC6A-C07B-C25D-743AAA34A51C}"/>
          </ac:spMkLst>
        </pc:spChg>
      </pc:sldChg>
      <pc:sldChg chg="modSp add mod setBg">
        <pc:chgData name="Zoë Tunstall" userId="e0a72786-713a-4df2-bb92-da82a6ab9fc3" providerId="ADAL" clId="{2D98F29C-10C3-4762-9EFC-56292FED3BC6}" dt="2024-07-03T12:57:57.261" v="239" actId="14100"/>
        <pc:sldMkLst>
          <pc:docMk/>
          <pc:sldMk cId="1258892054" sldId="314"/>
        </pc:sldMkLst>
        <pc:picChg chg="mod">
          <ac:chgData name="Zoë Tunstall" userId="e0a72786-713a-4df2-bb92-da82a6ab9fc3" providerId="ADAL" clId="{2D98F29C-10C3-4762-9EFC-56292FED3BC6}" dt="2024-07-03T12:57:57.261" v="239" actId="14100"/>
          <ac:picMkLst>
            <pc:docMk/>
            <pc:sldMk cId="1258892054" sldId="314"/>
            <ac:picMk id="4" creationId="{48CFEAE9-C5C8-D2D0-6FF7-B956A32ADF04}"/>
          </ac:picMkLst>
        </pc:picChg>
      </pc:sldChg>
      <pc:sldChg chg="add setBg">
        <pc:chgData name="Zoë Tunstall" userId="e0a72786-713a-4df2-bb92-da82a6ab9fc3" providerId="ADAL" clId="{2D98F29C-10C3-4762-9EFC-56292FED3BC6}" dt="2024-07-03T12:57:04.704" v="232"/>
        <pc:sldMkLst>
          <pc:docMk/>
          <pc:sldMk cId="2291038191" sldId="315"/>
        </pc:sldMkLst>
      </pc:sldChg>
      <pc:sldChg chg="add setBg">
        <pc:chgData name="Zoë Tunstall" userId="e0a72786-713a-4df2-bb92-da82a6ab9fc3" providerId="ADAL" clId="{2D98F29C-10C3-4762-9EFC-56292FED3BC6}" dt="2024-07-03T12:57:04.704" v="232"/>
        <pc:sldMkLst>
          <pc:docMk/>
          <pc:sldMk cId="2309919005" sldId="316"/>
        </pc:sldMkLst>
      </pc:sldChg>
      <pc:sldChg chg="add setBg">
        <pc:chgData name="Zoë Tunstall" userId="e0a72786-713a-4df2-bb92-da82a6ab9fc3" providerId="ADAL" clId="{2D98F29C-10C3-4762-9EFC-56292FED3BC6}" dt="2024-07-03T12:57:04.704" v="232"/>
        <pc:sldMkLst>
          <pc:docMk/>
          <pc:sldMk cId="697253628" sldId="317"/>
        </pc:sldMkLst>
      </pc:sldChg>
      <pc:sldChg chg="add setBg">
        <pc:chgData name="Zoë Tunstall" userId="e0a72786-713a-4df2-bb92-da82a6ab9fc3" providerId="ADAL" clId="{2D98F29C-10C3-4762-9EFC-56292FED3BC6}" dt="2024-07-03T12:57:04.704" v="232"/>
        <pc:sldMkLst>
          <pc:docMk/>
          <pc:sldMk cId="3089342161" sldId="318"/>
        </pc:sldMkLst>
      </pc:sldChg>
      <pc:sldChg chg="add setBg">
        <pc:chgData name="Zoë Tunstall" userId="e0a72786-713a-4df2-bb92-da82a6ab9fc3" providerId="ADAL" clId="{2D98F29C-10C3-4762-9EFC-56292FED3BC6}" dt="2024-07-03T12:57:04.704" v="232"/>
        <pc:sldMkLst>
          <pc:docMk/>
          <pc:sldMk cId="446810969" sldId="319"/>
        </pc:sldMkLst>
      </pc:sldChg>
      <pc:sldChg chg="add setBg">
        <pc:chgData name="Zoë Tunstall" userId="e0a72786-713a-4df2-bb92-da82a6ab9fc3" providerId="ADAL" clId="{2D98F29C-10C3-4762-9EFC-56292FED3BC6}" dt="2024-07-03T12:57:04.704" v="232"/>
        <pc:sldMkLst>
          <pc:docMk/>
          <pc:sldMk cId="4222136417" sldId="320"/>
        </pc:sldMkLst>
      </pc:sldChg>
      <pc:sldChg chg="add setBg">
        <pc:chgData name="Zoë Tunstall" userId="e0a72786-713a-4df2-bb92-da82a6ab9fc3" providerId="ADAL" clId="{2D98F29C-10C3-4762-9EFC-56292FED3BC6}" dt="2024-07-03T12:57:04.704" v="232"/>
        <pc:sldMkLst>
          <pc:docMk/>
          <pc:sldMk cId="4279422428" sldId="321"/>
        </pc:sldMkLst>
      </pc:sldChg>
      <pc:sldChg chg="add">
        <pc:chgData name="Zoë Tunstall" userId="e0a72786-713a-4df2-bb92-da82a6ab9fc3" providerId="ADAL" clId="{2D98F29C-10C3-4762-9EFC-56292FED3BC6}" dt="2024-07-03T13:04:04.096" v="276"/>
        <pc:sldMkLst>
          <pc:docMk/>
          <pc:sldMk cId="1989444709" sldId="322"/>
        </pc:sldMkLst>
      </pc:sldChg>
      <pc:sldChg chg="modSp new mod">
        <pc:chgData name="Zoë Tunstall" userId="e0a72786-713a-4df2-bb92-da82a6ab9fc3" providerId="ADAL" clId="{2D98F29C-10C3-4762-9EFC-56292FED3BC6}" dt="2024-07-03T13:05:48.472" v="404" actId="20577"/>
        <pc:sldMkLst>
          <pc:docMk/>
          <pc:sldMk cId="1931950792" sldId="323"/>
        </pc:sldMkLst>
        <pc:spChg chg="mod">
          <ac:chgData name="Zoë Tunstall" userId="e0a72786-713a-4df2-bb92-da82a6ab9fc3" providerId="ADAL" clId="{2D98F29C-10C3-4762-9EFC-56292FED3BC6}" dt="2024-07-03T13:05:48.472" v="404" actId="20577"/>
          <ac:spMkLst>
            <pc:docMk/>
            <pc:sldMk cId="1931950792" sldId="323"/>
            <ac:spMk id="2" creationId="{DB9C2AA1-3A69-BDF9-69AF-E28914FC12CA}"/>
          </ac:spMkLst>
        </pc:spChg>
      </pc:sldChg>
      <pc:sldChg chg="add ord">
        <pc:chgData name="Zoë Tunstall" userId="e0a72786-713a-4df2-bb92-da82a6ab9fc3" providerId="ADAL" clId="{2D98F29C-10C3-4762-9EFC-56292FED3BC6}" dt="2024-07-03T13:06:44.050" v="413"/>
        <pc:sldMkLst>
          <pc:docMk/>
          <pc:sldMk cId="1206409395" sldId="324"/>
        </pc:sldMkLst>
      </pc:sldChg>
      <pc:sldChg chg="modSp new del mod">
        <pc:chgData name="Zoë Tunstall" userId="e0a72786-713a-4df2-bb92-da82a6ab9fc3" providerId="ADAL" clId="{2D98F29C-10C3-4762-9EFC-56292FED3BC6}" dt="2024-07-03T13:06:36.735" v="410" actId="47"/>
        <pc:sldMkLst>
          <pc:docMk/>
          <pc:sldMk cId="2402698253" sldId="324"/>
        </pc:sldMkLst>
        <pc:spChg chg="mod">
          <ac:chgData name="Zoë Tunstall" userId="e0a72786-713a-4df2-bb92-da82a6ab9fc3" providerId="ADAL" clId="{2D98F29C-10C3-4762-9EFC-56292FED3BC6}" dt="2024-07-03T13:06:34.864" v="409" actId="14100"/>
          <ac:spMkLst>
            <pc:docMk/>
            <pc:sldMk cId="2402698253" sldId="324"/>
            <ac:spMk id="2" creationId="{78BE2A78-97CF-EAF2-3716-DF6711815877}"/>
          </ac:spMkLst>
        </pc:spChg>
      </pc:sldChg>
      <pc:sldChg chg="modSp add mod">
        <pc:chgData name="Zoë Tunstall" userId="e0a72786-713a-4df2-bb92-da82a6ab9fc3" providerId="ADAL" clId="{2D98F29C-10C3-4762-9EFC-56292FED3BC6}" dt="2024-07-03T13:10:06.793" v="550" actId="20577"/>
        <pc:sldMkLst>
          <pc:docMk/>
          <pc:sldMk cId="2719735658" sldId="325"/>
        </pc:sldMkLst>
        <pc:spChg chg="mod">
          <ac:chgData name="Zoë Tunstall" userId="e0a72786-713a-4df2-bb92-da82a6ab9fc3" providerId="ADAL" clId="{2D98F29C-10C3-4762-9EFC-56292FED3BC6}" dt="2024-07-03T13:10:06.793" v="550" actId="20577"/>
          <ac:spMkLst>
            <pc:docMk/>
            <pc:sldMk cId="2719735658" sldId="325"/>
            <ac:spMk id="2" creationId="{F956312D-3FCB-3A87-F647-CB78EA0447CF}"/>
          </ac:spMkLst>
        </pc:spChg>
      </pc:sldChg>
    </pc:docChg>
  </pc:docChgLst>
  <pc:docChgLst>
    <pc:chgData name="Zoë Tunstall" userId="e0a72786-713a-4df2-bb92-da82a6ab9fc3" providerId="ADAL" clId="{F2FFD2DB-83F2-43B0-B61A-0C382CC5D4E8}"/>
    <pc:docChg chg="undo custSel addSld delSld modSld sldOrd">
      <pc:chgData name="Zoë Tunstall" userId="e0a72786-713a-4df2-bb92-da82a6ab9fc3" providerId="ADAL" clId="{F2FFD2DB-83F2-43B0-B61A-0C382CC5D4E8}" dt="2024-07-12T13:27:43" v="373" actId="27636"/>
      <pc:docMkLst>
        <pc:docMk/>
      </pc:docMkLst>
      <pc:sldChg chg="addSp delSp modSp mod modAnim">
        <pc:chgData name="Zoë Tunstall" userId="e0a72786-713a-4df2-bb92-da82a6ab9fc3" providerId="ADAL" clId="{F2FFD2DB-83F2-43B0-B61A-0C382CC5D4E8}" dt="2024-07-05T13:27:06.232" v="360" actId="171"/>
        <pc:sldMkLst>
          <pc:docMk/>
          <pc:sldMk cId="406949460" sldId="285"/>
        </pc:sldMkLst>
        <pc:spChg chg="del">
          <ac:chgData name="Zoë Tunstall" userId="e0a72786-713a-4df2-bb92-da82a6ab9fc3" providerId="ADAL" clId="{F2FFD2DB-83F2-43B0-B61A-0C382CC5D4E8}" dt="2024-07-05T13:26:55.752" v="358" actId="478"/>
          <ac:spMkLst>
            <pc:docMk/>
            <pc:sldMk cId="406949460" sldId="285"/>
            <ac:spMk id="4" creationId="{2D119D28-44FA-827C-5362-C4007E90CAAD}"/>
          </ac:spMkLst>
        </pc:spChg>
        <pc:spChg chg="add del mod">
          <ac:chgData name="Zoë Tunstall" userId="e0a72786-713a-4df2-bb92-da82a6ab9fc3" providerId="ADAL" clId="{F2FFD2DB-83F2-43B0-B61A-0C382CC5D4E8}" dt="2024-07-05T13:26:53.961" v="357" actId="478"/>
          <ac:spMkLst>
            <pc:docMk/>
            <pc:sldMk cId="406949460" sldId="285"/>
            <ac:spMk id="5" creationId="{40C9BC34-741F-9050-50DD-2E994A1478CF}"/>
          </ac:spMkLst>
        </pc:spChg>
        <pc:spChg chg="del">
          <ac:chgData name="Zoë Tunstall" userId="e0a72786-713a-4df2-bb92-da82a6ab9fc3" providerId="ADAL" clId="{F2FFD2DB-83F2-43B0-B61A-0C382CC5D4E8}" dt="2024-07-05T13:26:51.937" v="356" actId="478"/>
          <ac:spMkLst>
            <pc:docMk/>
            <pc:sldMk cId="406949460" sldId="285"/>
            <ac:spMk id="6" creationId="{DCA0286B-B07C-EDEA-D718-C6E6A1E266DB}"/>
          </ac:spMkLst>
        </pc:spChg>
        <pc:picChg chg="add mod ord">
          <ac:chgData name="Zoë Tunstall" userId="e0a72786-713a-4df2-bb92-da82a6ab9fc3" providerId="ADAL" clId="{F2FFD2DB-83F2-43B0-B61A-0C382CC5D4E8}" dt="2024-07-05T13:27:06.232" v="360" actId="171"/>
          <ac:picMkLst>
            <pc:docMk/>
            <pc:sldMk cId="406949460" sldId="285"/>
            <ac:picMk id="7" creationId="{BA41BE3B-2E56-0099-FDD1-C9A44201C4F9}"/>
          </ac:picMkLst>
        </pc:picChg>
        <pc:picChg chg="del">
          <ac:chgData name="Zoë Tunstall" userId="e0a72786-713a-4df2-bb92-da82a6ab9fc3" providerId="ADAL" clId="{F2FFD2DB-83F2-43B0-B61A-0C382CC5D4E8}" dt="2024-07-05T13:26:49.818" v="355" actId="478"/>
          <ac:picMkLst>
            <pc:docMk/>
            <pc:sldMk cId="406949460" sldId="285"/>
            <ac:picMk id="8" creationId="{A1690265-2592-A02A-677F-A43DD6BF1C45}"/>
          </ac:picMkLst>
        </pc:picChg>
      </pc:sldChg>
      <pc:sldChg chg="mod modClrScheme chgLayout">
        <pc:chgData name="Zoë Tunstall" userId="e0a72786-713a-4df2-bb92-da82a6ab9fc3" providerId="ADAL" clId="{F2FFD2DB-83F2-43B0-B61A-0C382CC5D4E8}" dt="2024-07-03T14:32:27.175" v="0" actId="700"/>
        <pc:sldMkLst>
          <pc:docMk/>
          <pc:sldMk cId="3280144497" sldId="287"/>
        </pc:sldMkLst>
      </pc:sldChg>
      <pc:sldChg chg="modSp mod">
        <pc:chgData name="Zoë Tunstall" userId="e0a72786-713a-4df2-bb92-da82a6ab9fc3" providerId="ADAL" clId="{F2FFD2DB-83F2-43B0-B61A-0C382CC5D4E8}" dt="2024-07-03T14:50:55.647" v="342" actId="20577"/>
        <pc:sldMkLst>
          <pc:docMk/>
          <pc:sldMk cId="1657857103" sldId="297"/>
        </pc:sldMkLst>
        <pc:spChg chg="mod">
          <ac:chgData name="Zoë Tunstall" userId="e0a72786-713a-4df2-bb92-da82a6ab9fc3" providerId="ADAL" clId="{F2FFD2DB-83F2-43B0-B61A-0C382CC5D4E8}" dt="2024-07-03T14:50:55.647" v="342" actId="20577"/>
          <ac:spMkLst>
            <pc:docMk/>
            <pc:sldMk cId="1657857103" sldId="297"/>
            <ac:spMk id="3" creationId="{9350955A-1109-95C5-6E21-A7179C18867B}"/>
          </ac:spMkLst>
        </pc:spChg>
      </pc:sldChg>
      <pc:sldChg chg="del">
        <pc:chgData name="Zoë Tunstall" userId="e0a72786-713a-4df2-bb92-da82a6ab9fc3" providerId="ADAL" clId="{F2FFD2DB-83F2-43B0-B61A-0C382CC5D4E8}" dt="2024-07-03T14:43:36.752" v="175" actId="47"/>
        <pc:sldMkLst>
          <pc:docMk/>
          <pc:sldMk cId="7859673" sldId="300"/>
        </pc:sldMkLst>
      </pc:sldChg>
      <pc:sldChg chg="del">
        <pc:chgData name="Zoë Tunstall" userId="e0a72786-713a-4df2-bb92-da82a6ab9fc3" providerId="ADAL" clId="{F2FFD2DB-83F2-43B0-B61A-0C382CC5D4E8}" dt="2024-07-03T14:42:44.268" v="165" actId="47"/>
        <pc:sldMkLst>
          <pc:docMk/>
          <pc:sldMk cId="3569290468" sldId="301"/>
        </pc:sldMkLst>
      </pc:sldChg>
      <pc:sldChg chg="modSp mod">
        <pc:chgData name="Zoë Tunstall" userId="e0a72786-713a-4df2-bb92-da82a6ab9fc3" providerId="ADAL" clId="{F2FFD2DB-83F2-43B0-B61A-0C382CC5D4E8}" dt="2024-07-03T14:43:55.102" v="206" actId="20577"/>
        <pc:sldMkLst>
          <pc:docMk/>
          <pc:sldMk cId="2500085322" sldId="305"/>
        </pc:sldMkLst>
        <pc:spChg chg="mod">
          <ac:chgData name="Zoë Tunstall" userId="e0a72786-713a-4df2-bb92-da82a6ab9fc3" providerId="ADAL" clId="{F2FFD2DB-83F2-43B0-B61A-0C382CC5D4E8}" dt="2024-07-03T14:43:55.102" v="206" actId="20577"/>
          <ac:spMkLst>
            <pc:docMk/>
            <pc:sldMk cId="2500085322" sldId="305"/>
            <ac:spMk id="3" creationId="{1C993C23-648D-8530-98AE-E271EDB609BA}"/>
          </ac:spMkLst>
        </pc:spChg>
      </pc:sldChg>
      <pc:sldChg chg="modSp mod">
        <pc:chgData name="Zoë Tunstall" userId="e0a72786-713a-4df2-bb92-da82a6ab9fc3" providerId="ADAL" clId="{F2FFD2DB-83F2-43B0-B61A-0C382CC5D4E8}" dt="2024-07-03T14:32:45.595" v="10" actId="20577"/>
        <pc:sldMkLst>
          <pc:docMk/>
          <pc:sldMk cId="743986829" sldId="306"/>
        </pc:sldMkLst>
        <pc:spChg chg="mod">
          <ac:chgData name="Zoë Tunstall" userId="e0a72786-713a-4df2-bb92-da82a6ab9fc3" providerId="ADAL" clId="{F2FFD2DB-83F2-43B0-B61A-0C382CC5D4E8}" dt="2024-07-03T14:32:45.595" v="10" actId="20577"/>
          <ac:spMkLst>
            <pc:docMk/>
            <pc:sldMk cId="743986829" sldId="306"/>
            <ac:spMk id="2" creationId="{78C8C3DE-2CC6-93EC-C044-C87BCE6BD60F}"/>
          </ac:spMkLst>
        </pc:spChg>
      </pc:sldChg>
      <pc:sldChg chg="modSp add del mod">
        <pc:chgData name="Zoë Tunstall" userId="e0a72786-713a-4df2-bb92-da82a6ab9fc3" providerId="ADAL" clId="{F2FFD2DB-83F2-43B0-B61A-0C382CC5D4E8}" dt="2024-07-03T14:40:42.266" v="120" actId="47"/>
        <pc:sldMkLst>
          <pc:docMk/>
          <pc:sldMk cId="1041060806" sldId="308"/>
        </pc:sldMkLst>
        <pc:spChg chg="mod">
          <ac:chgData name="Zoë Tunstall" userId="e0a72786-713a-4df2-bb92-da82a6ab9fc3" providerId="ADAL" clId="{F2FFD2DB-83F2-43B0-B61A-0C382CC5D4E8}" dt="2024-07-03T14:39:01.657" v="89" actId="14100"/>
          <ac:spMkLst>
            <pc:docMk/>
            <pc:sldMk cId="1041060806" sldId="308"/>
            <ac:spMk id="2" creationId="{95848D71-613A-E975-2786-BED47AA0104B}"/>
          </ac:spMkLst>
        </pc:spChg>
      </pc:sldChg>
      <pc:sldChg chg="del">
        <pc:chgData name="Zoë Tunstall" userId="e0a72786-713a-4df2-bb92-da82a6ab9fc3" providerId="ADAL" clId="{F2FFD2DB-83F2-43B0-B61A-0C382CC5D4E8}" dt="2024-07-03T14:49:53.336" v="324" actId="47"/>
        <pc:sldMkLst>
          <pc:docMk/>
          <pc:sldMk cId="1561302913" sldId="309"/>
        </pc:sldMkLst>
      </pc:sldChg>
      <pc:sldChg chg="del">
        <pc:chgData name="Zoë Tunstall" userId="e0a72786-713a-4df2-bb92-da82a6ab9fc3" providerId="ADAL" clId="{F2FFD2DB-83F2-43B0-B61A-0C382CC5D4E8}" dt="2024-07-03T14:49:53.874" v="325" actId="47"/>
        <pc:sldMkLst>
          <pc:docMk/>
          <pc:sldMk cId="490085431" sldId="310"/>
        </pc:sldMkLst>
      </pc:sldChg>
      <pc:sldChg chg="modSp mod">
        <pc:chgData name="Zoë Tunstall" userId="e0a72786-713a-4df2-bb92-da82a6ab9fc3" providerId="ADAL" clId="{F2FFD2DB-83F2-43B0-B61A-0C382CC5D4E8}" dt="2024-07-03T14:42:18.417" v="162" actId="6549"/>
        <pc:sldMkLst>
          <pc:docMk/>
          <pc:sldMk cId="2783021715" sldId="311"/>
        </pc:sldMkLst>
        <pc:spChg chg="mod">
          <ac:chgData name="Zoë Tunstall" userId="e0a72786-713a-4df2-bb92-da82a6ab9fc3" providerId="ADAL" clId="{F2FFD2DB-83F2-43B0-B61A-0C382CC5D4E8}" dt="2024-07-03T14:42:18.417" v="162" actId="6549"/>
          <ac:spMkLst>
            <pc:docMk/>
            <pc:sldMk cId="2783021715" sldId="311"/>
            <ac:spMk id="2" creationId="{9C867949-CC6A-C07B-C25D-743AAA34A51C}"/>
          </ac:spMkLst>
        </pc:spChg>
      </pc:sldChg>
      <pc:sldChg chg="add">
        <pc:chgData name="Zoë Tunstall" userId="e0a72786-713a-4df2-bb92-da82a6ab9fc3" providerId="ADAL" clId="{F2FFD2DB-83F2-43B0-B61A-0C382CC5D4E8}" dt="2024-07-03T14:42:38.365" v="163"/>
        <pc:sldMkLst>
          <pc:docMk/>
          <pc:sldMk cId="3152909954" sldId="313"/>
        </pc:sldMkLst>
      </pc:sldChg>
      <pc:sldChg chg="modSp add del mod ord modClrScheme chgLayout">
        <pc:chgData name="Zoë Tunstall" userId="e0a72786-713a-4df2-bb92-da82a6ab9fc3" providerId="ADAL" clId="{F2FFD2DB-83F2-43B0-B61A-0C382CC5D4E8}" dt="2024-07-03T14:45:27.877" v="224" actId="1076"/>
        <pc:sldMkLst>
          <pc:docMk/>
          <pc:sldMk cId="1886984751" sldId="315"/>
        </pc:sldMkLst>
        <pc:spChg chg="mod ord">
          <ac:chgData name="Zoë Tunstall" userId="e0a72786-713a-4df2-bb92-da82a6ab9fc3" providerId="ADAL" clId="{F2FFD2DB-83F2-43B0-B61A-0C382CC5D4E8}" dt="2024-07-03T14:45:27.877" v="224" actId="1076"/>
          <ac:spMkLst>
            <pc:docMk/>
            <pc:sldMk cId="1886984751" sldId="315"/>
            <ac:spMk id="2" creationId="{765B1FAA-848F-5DF6-C753-9290BB55DA35}"/>
          </ac:spMkLst>
        </pc:spChg>
        <pc:spChg chg="mod">
          <ac:chgData name="Zoë Tunstall" userId="e0a72786-713a-4df2-bb92-da82a6ab9fc3" providerId="ADAL" clId="{F2FFD2DB-83F2-43B0-B61A-0C382CC5D4E8}" dt="2024-07-03T14:44:55.130" v="218" actId="14100"/>
          <ac:spMkLst>
            <pc:docMk/>
            <pc:sldMk cId="1886984751" sldId="315"/>
            <ac:spMk id="3" creationId="{1A1520B8-1BF9-F40A-6905-A4E4331F20E0}"/>
          </ac:spMkLst>
        </pc:spChg>
      </pc:sldChg>
      <pc:sldChg chg="del">
        <pc:chgData name="Zoë Tunstall" userId="e0a72786-713a-4df2-bb92-da82a6ab9fc3" providerId="ADAL" clId="{F2FFD2DB-83F2-43B0-B61A-0C382CC5D4E8}" dt="2024-07-03T14:50:05.567" v="326" actId="47"/>
        <pc:sldMkLst>
          <pc:docMk/>
          <pc:sldMk cId="1989444709" sldId="322"/>
        </pc:sldMkLst>
      </pc:sldChg>
      <pc:sldChg chg="modSp mod">
        <pc:chgData name="Zoë Tunstall" userId="e0a72786-713a-4df2-bb92-da82a6ab9fc3" providerId="ADAL" clId="{F2FFD2DB-83F2-43B0-B61A-0C382CC5D4E8}" dt="2024-07-12T13:27:43" v="373" actId="27636"/>
        <pc:sldMkLst>
          <pc:docMk/>
          <pc:sldMk cId="1931950792" sldId="323"/>
        </pc:sldMkLst>
        <pc:spChg chg="mod">
          <ac:chgData name="Zoë Tunstall" userId="e0a72786-713a-4df2-bb92-da82a6ab9fc3" providerId="ADAL" clId="{F2FFD2DB-83F2-43B0-B61A-0C382CC5D4E8}" dt="2024-07-12T13:27:43" v="373" actId="27636"/>
          <ac:spMkLst>
            <pc:docMk/>
            <pc:sldMk cId="1931950792" sldId="323"/>
            <ac:spMk id="2" creationId="{DB9C2AA1-3A69-BDF9-69AF-E28914FC12CA}"/>
          </ac:spMkLst>
        </pc:spChg>
      </pc:sldChg>
      <pc:sldChg chg="ord">
        <pc:chgData name="Zoë Tunstall" userId="e0a72786-713a-4df2-bb92-da82a6ab9fc3" providerId="ADAL" clId="{F2FFD2DB-83F2-43B0-B61A-0C382CC5D4E8}" dt="2024-07-03T14:50:11.168" v="338"/>
        <pc:sldMkLst>
          <pc:docMk/>
          <pc:sldMk cId="1206409395" sldId="324"/>
        </pc:sldMkLst>
      </pc:sldChg>
      <pc:sldChg chg="modSp mod">
        <pc:chgData name="Zoë Tunstall" userId="e0a72786-713a-4df2-bb92-da82a6ab9fc3" providerId="ADAL" clId="{F2FFD2DB-83F2-43B0-B61A-0C382CC5D4E8}" dt="2024-07-03T14:51:23.351" v="354" actId="20577"/>
        <pc:sldMkLst>
          <pc:docMk/>
          <pc:sldMk cId="2719735658" sldId="325"/>
        </pc:sldMkLst>
        <pc:spChg chg="mod">
          <ac:chgData name="Zoë Tunstall" userId="e0a72786-713a-4df2-bb92-da82a6ab9fc3" providerId="ADAL" clId="{F2FFD2DB-83F2-43B0-B61A-0C382CC5D4E8}" dt="2024-07-03T14:51:23.351" v="354" actId="20577"/>
          <ac:spMkLst>
            <pc:docMk/>
            <pc:sldMk cId="2719735658" sldId="325"/>
            <ac:spMk id="5" creationId="{CD35FCB0-4E9A-E8B6-6F09-2C2DAE6DA1E7}"/>
          </ac:spMkLst>
        </pc:spChg>
      </pc:sldChg>
      <pc:sldChg chg="del">
        <pc:chgData name="Zoë Tunstall" userId="e0a72786-713a-4df2-bb92-da82a6ab9fc3" providerId="ADAL" clId="{F2FFD2DB-83F2-43B0-B61A-0C382CC5D4E8}" dt="2024-07-03T14:33:12.627" v="12" actId="47"/>
        <pc:sldMkLst>
          <pc:docMk/>
          <pc:sldMk cId="4266051971" sldId="326"/>
        </pc:sldMkLst>
      </pc:sldChg>
      <pc:sldChg chg="addSp delSp modSp add mod">
        <pc:chgData name="Zoë Tunstall" userId="e0a72786-713a-4df2-bb92-da82a6ab9fc3" providerId="ADAL" clId="{F2FFD2DB-83F2-43B0-B61A-0C382CC5D4E8}" dt="2024-07-12T13:26:49.204" v="369"/>
        <pc:sldMkLst>
          <pc:docMk/>
          <pc:sldMk cId="1439107453" sldId="327"/>
        </pc:sldMkLst>
        <pc:spChg chg="mod">
          <ac:chgData name="Zoë Tunstall" userId="e0a72786-713a-4df2-bb92-da82a6ab9fc3" providerId="ADAL" clId="{F2FFD2DB-83F2-43B0-B61A-0C382CC5D4E8}" dt="2024-07-12T13:26:32.178" v="364" actId="14100"/>
          <ac:spMkLst>
            <pc:docMk/>
            <pc:sldMk cId="1439107453" sldId="327"/>
            <ac:spMk id="2" creationId="{6858BBC0-1C73-9A39-483C-DD779A86AEDB}"/>
          </ac:spMkLst>
        </pc:spChg>
        <pc:spChg chg="del">
          <ac:chgData name="Zoë Tunstall" userId="e0a72786-713a-4df2-bb92-da82a6ab9fc3" providerId="ADAL" clId="{F2FFD2DB-83F2-43B0-B61A-0C382CC5D4E8}" dt="2024-07-12T13:26:43.375" v="365" actId="478"/>
          <ac:spMkLst>
            <pc:docMk/>
            <pc:sldMk cId="1439107453" sldId="327"/>
            <ac:spMk id="3" creationId="{52AF78FF-E3FF-B073-83BF-C865D76DDC90}"/>
          </ac:spMkLst>
        </pc:spChg>
        <pc:spChg chg="add del mod">
          <ac:chgData name="Zoë Tunstall" userId="e0a72786-713a-4df2-bb92-da82a6ab9fc3" providerId="ADAL" clId="{F2FFD2DB-83F2-43B0-B61A-0C382CC5D4E8}" dt="2024-07-12T13:26:48.914" v="368" actId="478"/>
          <ac:spMkLst>
            <pc:docMk/>
            <pc:sldMk cId="1439107453" sldId="327"/>
            <ac:spMk id="5" creationId="{5E9AF826-7C30-0176-F213-AB3D957AFFDB}"/>
          </ac:spMkLst>
        </pc:spChg>
        <pc:spChg chg="add del mod">
          <ac:chgData name="Zoë Tunstall" userId="e0a72786-713a-4df2-bb92-da82a6ab9fc3" providerId="ADAL" clId="{F2FFD2DB-83F2-43B0-B61A-0C382CC5D4E8}" dt="2024-07-12T13:26:47.671" v="367" actId="21"/>
          <ac:spMkLst>
            <pc:docMk/>
            <pc:sldMk cId="1439107453" sldId="327"/>
            <ac:spMk id="6" creationId="{A99F5C1D-A80D-2156-87CF-CF34CBCFE4AD}"/>
          </ac:spMkLst>
        </pc:spChg>
        <pc:spChg chg="add mod">
          <ac:chgData name="Zoë Tunstall" userId="e0a72786-713a-4df2-bb92-da82a6ab9fc3" providerId="ADAL" clId="{F2FFD2DB-83F2-43B0-B61A-0C382CC5D4E8}" dt="2024-07-12T13:26:49.204" v="369"/>
          <ac:spMkLst>
            <pc:docMk/>
            <pc:sldMk cId="1439107453" sldId="327"/>
            <ac:spMk id="7" creationId="{A99F5C1D-A80D-2156-87CF-CF34CBCFE4AD}"/>
          </ac:spMkLst>
        </pc:spChg>
      </pc:sldChg>
      <pc:sldChg chg="del">
        <pc:chgData name="Zoë Tunstall" userId="e0a72786-713a-4df2-bb92-da82a6ab9fc3" providerId="ADAL" clId="{F2FFD2DB-83F2-43B0-B61A-0C382CC5D4E8}" dt="2024-07-03T14:45:48.687" v="227" actId="47"/>
        <pc:sldMkLst>
          <pc:docMk/>
          <pc:sldMk cId="3731881333" sldId="327"/>
        </pc:sldMkLst>
      </pc:sldChg>
      <pc:sldChg chg="del">
        <pc:chgData name="Zoë Tunstall" userId="e0a72786-713a-4df2-bb92-da82a6ab9fc3" providerId="ADAL" clId="{F2FFD2DB-83F2-43B0-B61A-0C382CC5D4E8}" dt="2024-07-03T14:50:05.951" v="328" actId="47"/>
        <pc:sldMkLst>
          <pc:docMk/>
          <pc:sldMk cId="4274839467" sldId="330"/>
        </pc:sldMkLst>
      </pc:sldChg>
      <pc:sldChg chg="del">
        <pc:chgData name="Zoë Tunstall" userId="e0a72786-713a-4df2-bb92-da82a6ab9fc3" providerId="ADAL" clId="{F2FFD2DB-83F2-43B0-B61A-0C382CC5D4E8}" dt="2024-07-03T14:32:35.516" v="1" actId="2696"/>
        <pc:sldMkLst>
          <pc:docMk/>
          <pc:sldMk cId="1490414028" sldId="339"/>
        </pc:sldMkLst>
      </pc:sldChg>
      <pc:sldChg chg="del">
        <pc:chgData name="Zoë Tunstall" userId="e0a72786-713a-4df2-bb92-da82a6ab9fc3" providerId="ADAL" clId="{F2FFD2DB-83F2-43B0-B61A-0C382CC5D4E8}" dt="2024-07-03T14:42:42.849" v="164" actId="47"/>
        <pc:sldMkLst>
          <pc:docMk/>
          <pc:sldMk cId="2692937123" sldId="340"/>
        </pc:sldMkLst>
      </pc:sldChg>
      <pc:sldChg chg="del">
        <pc:chgData name="Zoë Tunstall" userId="e0a72786-713a-4df2-bb92-da82a6ab9fc3" providerId="ADAL" clId="{F2FFD2DB-83F2-43B0-B61A-0C382CC5D4E8}" dt="2024-07-03T14:43:35.997" v="174" actId="47"/>
        <pc:sldMkLst>
          <pc:docMk/>
          <pc:sldMk cId="3581000504" sldId="341"/>
        </pc:sldMkLst>
      </pc:sldChg>
      <pc:sldChg chg="modSp mod">
        <pc:chgData name="Zoë Tunstall" userId="e0a72786-713a-4df2-bb92-da82a6ab9fc3" providerId="ADAL" clId="{F2FFD2DB-83F2-43B0-B61A-0C382CC5D4E8}" dt="2024-07-03T14:43:42.444" v="195" actId="20577"/>
        <pc:sldMkLst>
          <pc:docMk/>
          <pc:sldMk cId="2193485866" sldId="342"/>
        </pc:sldMkLst>
        <pc:spChg chg="mod">
          <ac:chgData name="Zoë Tunstall" userId="e0a72786-713a-4df2-bb92-da82a6ab9fc3" providerId="ADAL" clId="{F2FFD2DB-83F2-43B0-B61A-0C382CC5D4E8}" dt="2024-07-03T14:43:42.444" v="195" actId="20577"/>
          <ac:spMkLst>
            <pc:docMk/>
            <pc:sldMk cId="2193485866" sldId="342"/>
            <ac:spMk id="2" creationId="{0A31F59F-A4A5-B9C1-C13A-0A0660DD5334}"/>
          </ac:spMkLst>
        </pc:spChg>
      </pc:sldChg>
      <pc:sldChg chg="del">
        <pc:chgData name="Zoë Tunstall" userId="e0a72786-713a-4df2-bb92-da82a6ab9fc3" providerId="ADAL" clId="{F2FFD2DB-83F2-43B0-B61A-0C382CC5D4E8}" dt="2024-07-03T14:43:49.973" v="196" actId="47"/>
        <pc:sldMkLst>
          <pc:docMk/>
          <pc:sldMk cId="1133373635" sldId="343"/>
        </pc:sldMkLst>
      </pc:sldChg>
      <pc:sldChg chg="del">
        <pc:chgData name="Zoë Tunstall" userId="e0a72786-713a-4df2-bb92-da82a6ab9fc3" providerId="ADAL" clId="{F2FFD2DB-83F2-43B0-B61A-0C382CC5D4E8}" dt="2024-07-03T14:43:50.845" v="197" actId="47"/>
        <pc:sldMkLst>
          <pc:docMk/>
          <pc:sldMk cId="2227929043" sldId="344"/>
        </pc:sldMkLst>
      </pc:sldChg>
      <pc:sldChg chg="del">
        <pc:chgData name="Zoë Tunstall" userId="e0a72786-713a-4df2-bb92-da82a6ab9fc3" providerId="ADAL" clId="{F2FFD2DB-83F2-43B0-B61A-0C382CC5D4E8}" dt="2024-07-03T14:50:05.776" v="327" actId="47"/>
        <pc:sldMkLst>
          <pc:docMk/>
          <pc:sldMk cId="3394106914" sldId="345"/>
        </pc:sldMkLst>
      </pc:sldChg>
      <pc:sldChg chg="del">
        <pc:chgData name="Zoë Tunstall" userId="e0a72786-713a-4df2-bb92-da82a6ab9fc3" providerId="ADAL" clId="{F2FFD2DB-83F2-43B0-B61A-0C382CC5D4E8}" dt="2024-07-03T14:50:06.096" v="329" actId="47"/>
        <pc:sldMkLst>
          <pc:docMk/>
          <pc:sldMk cId="3892688508" sldId="346"/>
        </pc:sldMkLst>
      </pc:sldChg>
      <pc:sldChg chg="del">
        <pc:chgData name="Zoë Tunstall" userId="e0a72786-713a-4df2-bb92-da82a6ab9fc3" providerId="ADAL" clId="{F2FFD2DB-83F2-43B0-B61A-0C382CC5D4E8}" dt="2024-07-03T14:50:06.255" v="330" actId="47"/>
        <pc:sldMkLst>
          <pc:docMk/>
          <pc:sldMk cId="1950953129" sldId="347"/>
        </pc:sldMkLst>
      </pc:sldChg>
      <pc:sldChg chg="del">
        <pc:chgData name="Zoë Tunstall" userId="e0a72786-713a-4df2-bb92-da82a6ab9fc3" providerId="ADAL" clId="{F2FFD2DB-83F2-43B0-B61A-0C382CC5D4E8}" dt="2024-07-03T14:50:06.412" v="331" actId="47"/>
        <pc:sldMkLst>
          <pc:docMk/>
          <pc:sldMk cId="476172126" sldId="348"/>
        </pc:sldMkLst>
      </pc:sldChg>
      <pc:sldChg chg="del">
        <pc:chgData name="Zoë Tunstall" userId="e0a72786-713a-4df2-bb92-da82a6ab9fc3" providerId="ADAL" clId="{F2FFD2DB-83F2-43B0-B61A-0C382CC5D4E8}" dt="2024-07-03T14:50:06.978" v="332" actId="47"/>
        <pc:sldMkLst>
          <pc:docMk/>
          <pc:sldMk cId="1219275297" sldId="349"/>
        </pc:sldMkLst>
      </pc:sldChg>
      <pc:sldChg chg="del">
        <pc:chgData name="Zoë Tunstall" userId="e0a72786-713a-4df2-bb92-da82a6ab9fc3" providerId="ADAL" clId="{F2FFD2DB-83F2-43B0-B61A-0C382CC5D4E8}" dt="2024-07-03T14:50:07.152" v="333" actId="47"/>
        <pc:sldMkLst>
          <pc:docMk/>
          <pc:sldMk cId="1718232752" sldId="350"/>
        </pc:sldMkLst>
      </pc:sldChg>
      <pc:sldChg chg="del">
        <pc:chgData name="Zoë Tunstall" userId="e0a72786-713a-4df2-bb92-da82a6ab9fc3" providerId="ADAL" clId="{F2FFD2DB-83F2-43B0-B61A-0C382CC5D4E8}" dt="2024-07-03T14:50:07.353" v="334" actId="47"/>
        <pc:sldMkLst>
          <pc:docMk/>
          <pc:sldMk cId="3081678637" sldId="351"/>
        </pc:sldMkLst>
      </pc:sldChg>
      <pc:sldChg chg="del">
        <pc:chgData name="Zoë Tunstall" userId="e0a72786-713a-4df2-bb92-da82a6ab9fc3" providerId="ADAL" clId="{F2FFD2DB-83F2-43B0-B61A-0C382CC5D4E8}" dt="2024-07-03T14:50:07.877" v="335" actId="47"/>
        <pc:sldMkLst>
          <pc:docMk/>
          <pc:sldMk cId="3798866043" sldId="352"/>
        </pc:sldMkLst>
      </pc:sldChg>
      <pc:sldChg chg="del">
        <pc:chgData name="Zoë Tunstall" userId="e0a72786-713a-4df2-bb92-da82a6ab9fc3" providerId="ADAL" clId="{F2FFD2DB-83F2-43B0-B61A-0C382CC5D4E8}" dt="2024-07-03T14:50:08.563" v="336" actId="47"/>
        <pc:sldMkLst>
          <pc:docMk/>
          <pc:sldMk cId="328360286" sldId="353"/>
        </pc:sldMkLst>
      </pc:sldChg>
      <pc:sldChg chg="addSp delSp modSp add del mod">
        <pc:chgData name="Zoë Tunstall" userId="e0a72786-713a-4df2-bb92-da82a6ab9fc3" providerId="ADAL" clId="{F2FFD2DB-83F2-43B0-B61A-0C382CC5D4E8}" dt="2024-07-03T14:38:32.971" v="87" actId="47"/>
        <pc:sldMkLst>
          <pc:docMk/>
          <pc:sldMk cId="1592819066" sldId="354"/>
        </pc:sldMkLst>
        <pc:spChg chg="mod">
          <ac:chgData name="Zoë Tunstall" userId="e0a72786-713a-4df2-bb92-da82a6ab9fc3" providerId="ADAL" clId="{F2FFD2DB-83F2-43B0-B61A-0C382CC5D4E8}" dt="2024-07-03T14:33:33.266" v="15" actId="14100"/>
          <ac:spMkLst>
            <pc:docMk/>
            <pc:sldMk cId="1592819066" sldId="354"/>
            <ac:spMk id="2" creationId="{F36B62A6-FB2D-4A0F-7056-0E1FA4F45628}"/>
          </ac:spMkLst>
        </pc:spChg>
        <pc:spChg chg="mod">
          <ac:chgData name="Zoë Tunstall" userId="e0a72786-713a-4df2-bb92-da82a6ab9fc3" providerId="ADAL" clId="{F2FFD2DB-83F2-43B0-B61A-0C382CC5D4E8}" dt="2024-07-03T14:37:50.335" v="78" actId="21"/>
          <ac:spMkLst>
            <pc:docMk/>
            <pc:sldMk cId="1592819066" sldId="354"/>
            <ac:spMk id="3" creationId="{D1993636-4BED-B0AE-AA3F-6231E39DC42A}"/>
          </ac:spMkLst>
        </pc:spChg>
        <pc:spChg chg="add del">
          <ac:chgData name="Zoë Tunstall" userId="e0a72786-713a-4df2-bb92-da82a6ab9fc3" providerId="ADAL" clId="{F2FFD2DB-83F2-43B0-B61A-0C382CC5D4E8}" dt="2024-07-03T14:37:26.819" v="74" actId="22"/>
          <ac:spMkLst>
            <pc:docMk/>
            <pc:sldMk cId="1592819066" sldId="354"/>
            <ac:spMk id="6" creationId="{2BD6B2A9-45FC-550A-2195-7BF65A5507E1}"/>
          </ac:spMkLst>
        </pc:spChg>
      </pc:sldChg>
      <pc:sldChg chg="modSp add mod">
        <pc:chgData name="Zoë Tunstall" userId="e0a72786-713a-4df2-bb92-da82a6ab9fc3" providerId="ADAL" clId="{F2FFD2DB-83F2-43B0-B61A-0C382CC5D4E8}" dt="2024-07-03T14:41:32.092" v="150" actId="1036"/>
        <pc:sldMkLst>
          <pc:docMk/>
          <pc:sldMk cId="3005690159" sldId="355"/>
        </pc:sldMkLst>
        <pc:spChg chg="mod">
          <ac:chgData name="Zoë Tunstall" userId="e0a72786-713a-4df2-bb92-da82a6ab9fc3" providerId="ADAL" clId="{F2FFD2DB-83F2-43B0-B61A-0C382CC5D4E8}" dt="2024-07-03T14:41:32.092" v="150" actId="1036"/>
          <ac:spMkLst>
            <pc:docMk/>
            <pc:sldMk cId="3005690159" sldId="355"/>
            <ac:spMk id="2" creationId="{95848D71-613A-E975-2786-BED47AA0104B}"/>
          </ac:spMkLst>
        </pc:spChg>
      </pc:sldChg>
      <pc:sldChg chg="modSp add del mod">
        <pc:chgData name="Zoë Tunstall" userId="e0a72786-713a-4df2-bb92-da82a6ab9fc3" providerId="ADAL" clId="{F2FFD2DB-83F2-43B0-B61A-0C382CC5D4E8}" dt="2024-07-12T13:26:57.482" v="371" actId="47"/>
        <pc:sldMkLst>
          <pc:docMk/>
          <pc:sldMk cId="2389525735" sldId="356"/>
        </pc:sldMkLst>
        <pc:spChg chg="mod">
          <ac:chgData name="Zoë Tunstall" userId="e0a72786-713a-4df2-bb92-da82a6ab9fc3" providerId="ADAL" clId="{F2FFD2DB-83F2-43B0-B61A-0C382CC5D4E8}" dt="2024-07-03T14:37:42.756" v="77" actId="14100"/>
          <ac:spMkLst>
            <pc:docMk/>
            <pc:sldMk cId="2389525735" sldId="356"/>
            <ac:spMk id="2" creationId="{F36B62A6-FB2D-4A0F-7056-0E1FA4F45628}"/>
          </ac:spMkLst>
        </pc:spChg>
        <pc:spChg chg="mod">
          <ac:chgData name="Zoë Tunstall" userId="e0a72786-713a-4df2-bb92-da82a6ab9fc3" providerId="ADAL" clId="{F2FFD2DB-83F2-43B0-B61A-0C382CC5D4E8}" dt="2024-07-03T14:41:13.140" v="136" actId="14100"/>
          <ac:spMkLst>
            <pc:docMk/>
            <pc:sldMk cId="2389525735" sldId="356"/>
            <ac:spMk id="3" creationId="{D1993636-4BED-B0AE-AA3F-6231E39DC42A}"/>
          </ac:spMkLst>
        </pc:spChg>
        <pc:spChg chg="mod">
          <ac:chgData name="Zoë Tunstall" userId="e0a72786-713a-4df2-bb92-da82a6ab9fc3" providerId="ADAL" clId="{F2FFD2DB-83F2-43B0-B61A-0C382CC5D4E8}" dt="2024-07-12T13:26:53.041" v="370" actId="1076"/>
          <ac:spMkLst>
            <pc:docMk/>
            <pc:sldMk cId="2389525735" sldId="356"/>
            <ac:spMk id="4" creationId="{F2A790D2-1BF4-7C40-A22C-36BC36F0EDA9}"/>
          </ac:spMkLst>
        </pc:spChg>
      </pc:sldChg>
      <pc:sldChg chg="add del ord">
        <pc:chgData name="Zoë Tunstall" userId="e0a72786-713a-4df2-bb92-da82a6ab9fc3" providerId="ADAL" clId="{F2FFD2DB-83F2-43B0-B61A-0C382CC5D4E8}" dt="2024-07-03T14:40:43.237" v="121" actId="47"/>
        <pc:sldMkLst>
          <pc:docMk/>
          <pc:sldMk cId="712863811" sldId="357"/>
        </pc:sldMkLst>
      </pc:sldChg>
      <pc:sldChg chg="modSp add del mod">
        <pc:chgData name="Zoë Tunstall" userId="e0a72786-713a-4df2-bb92-da82a6ab9fc3" providerId="ADAL" clId="{F2FFD2DB-83F2-43B0-B61A-0C382CC5D4E8}" dt="2024-07-03T14:45:40.493" v="226" actId="47"/>
        <pc:sldMkLst>
          <pc:docMk/>
          <pc:sldMk cId="1883866192" sldId="357"/>
        </pc:sldMkLst>
        <pc:spChg chg="mod">
          <ac:chgData name="Zoë Tunstall" userId="e0a72786-713a-4df2-bb92-da82a6ab9fc3" providerId="ADAL" clId="{F2FFD2DB-83F2-43B0-B61A-0C382CC5D4E8}" dt="2024-07-03T14:43:13.044" v="173" actId="403"/>
          <ac:spMkLst>
            <pc:docMk/>
            <pc:sldMk cId="1883866192" sldId="357"/>
            <ac:spMk id="3" creationId="{623EE147-9C10-1F10-A080-1CC0A2947799}"/>
          </ac:spMkLst>
        </pc:spChg>
      </pc:sldChg>
      <pc:sldChg chg="add del">
        <pc:chgData name="Zoë Tunstall" userId="e0a72786-713a-4df2-bb92-da82a6ab9fc3" providerId="ADAL" clId="{F2FFD2DB-83F2-43B0-B61A-0C382CC5D4E8}" dt="2024-07-03T14:40:34.444" v="117" actId="2890"/>
        <pc:sldMkLst>
          <pc:docMk/>
          <pc:sldMk cId="2684603541" sldId="358"/>
        </pc:sldMkLst>
      </pc:sldChg>
      <pc:sldChg chg="add del ord">
        <pc:chgData name="Zoë Tunstall" userId="e0a72786-713a-4df2-bb92-da82a6ab9fc3" providerId="ADAL" clId="{F2FFD2DB-83F2-43B0-B61A-0C382CC5D4E8}" dt="2024-07-03T14:49:51.742" v="323" actId="47"/>
        <pc:sldMkLst>
          <pc:docMk/>
          <pc:sldMk cId="2970134201" sldId="358"/>
        </pc:sldMkLst>
      </pc:sldChg>
      <pc:sldChg chg="modSp add mod ord">
        <pc:chgData name="Zoë Tunstall" userId="e0a72786-713a-4df2-bb92-da82a6ab9fc3" providerId="ADAL" clId="{F2FFD2DB-83F2-43B0-B61A-0C382CC5D4E8}" dt="2024-07-03T14:48:53.532" v="286" actId="1076"/>
        <pc:sldMkLst>
          <pc:docMk/>
          <pc:sldMk cId="1083626652" sldId="359"/>
        </pc:sldMkLst>
        <pc:spChg chg="mod">
          <ac:chgData name="Zoë Tunstall" userId="e0a72786-713a-4df2-bb92-da82a6ab9fc3" providerId="ADAL" clId="{F2FFD2DB-83F2-43B0-B61A-0C382CC5D4E8}" dt="2024-07-03T14:48:53.532" v="286" actId="1076"/>
          <ac:spMkLst>
            <pc:docMk/>
            <pc:sldMk cId="1083626652" sldId="359"/>
            <ac:spMk id="2" creationId="{77EB7896-DF1E-55D4-0D6B-052537BD6152}"/>
          </ac:spMkLst>
        </pc:spChg>
      </pc:sldChg>
      <pc:sldChg chg="add del ord">
        <pc:chgData name="Zoë Tunstall" userId="e0a72786-713a-4df2-bb92-da82a6ab9fc3" providerId="ADAL" clId="{F2FFD2DB-83F2-43B0-B61A-0C382CC5D4E8}" dt="2024-07-03T14:45:34.047" v="225" actId="47"/>
        <pc:sldMkLst>
          <pc:docMk/>
          <pc:sldMk cId="2037841791" sldId="359"/>
        </pc:sldMkLst>
      </pc:sldChg>
      <pc:sldChg chg="new del">
        <pc:chgData name="Zoë Tunstall" userId="e0a72786-713a-4df2-bb92-da82a6ab9fc3" providerId="ADAL" clId="{F2FFD2DB-83F2-43B0-B61A-0C382CC5D4E8}" dt="2024-07-03T14:40:26.505" v="106" actId="680"/>
        <pc:sldMkLst>
          <pc:docMk/>
          <pc:sldMk cId="2048067385" sldId="359"/>
        </pc:sldMkLst>
      </pc:sldChg>
      <pc:sldChg chg="modSp add mod">
        <pc:chgData name="Zoë Tunstall" userId="e0a72786-713a-4df2-bb92-da82a6ab9fc3" providerId="ADAL" clId="{F2FFD2DB-83F2-43B0-B61A-0C382CC5D4E8}" dt="2024-07-03T14:49:49.853" v="322" actId="1076"/>
        <pc:sldMkLst>
          <pc:docMk/>
          <pc:sldMk cId="3053269882" sldId="360"/>
        </pc:sldMkLst>
        <pc:spChg chg="mod">
          <ac:chgData name="Zoë Tunstall" userId="e0a72786-713a-4df2-bb92-da82a6ab9fc3" providerId="ADAL" clId="{F2FFD2DB-83F2-43B0-B61A-0C382CC5D4E8}" dt="2024-07-03T14:49:49.853" v="322" actId="1076"/>
          <ac:spMkLst>
            <pc:docMk/>
            <pc:sldMk cId="3053269882" sldId="360"/>
            <ac:spMk id="2" creationId="{77EB7896-DF1E-55D4-0D6B-052537BD6152}"/>
          </ac:spMkLst>
        </pc:spChg>
      </pc:sldChg>
    </pc:docChg>
  </pc:docChgLst>
  <pc:docChgLst>
    <pc:chgData name="Zoë Tunstall" userId="e0a72786-713a-4df2-bb92-da82a6ab9fc3" providerId="ADAL" clId="{8EBBD768-93C1-40B6-B0C0-D00877DDF0A2}"/>
    <pc:docChg chg="custSel addSld delSld modSld">
      <pc:chgData name="Zoë Tunstall" userId="e0a72786-713a-4df2-bb92-da82a6ab9fc3" providerId="ADAL" clId="{8EBBD768-93C1-40B6-B0C0-D00877DDF0A2}" dt="2024-07-03T13:20:47.017" v="169"/>
      <pc:docMkLst>
        <pc:docMk/>
      </pc:docMkLst>
      <pc:sldChg chg="del">
        <pc:chgData name="Zoë Tunstall" userId="e0a72786-713a-4df2-bb92-da82a6ab9fc3" providerId="ADAL" clId="{8EBBD768-93C1-40B6-B0C0-D00877DDF0A2}" dt="2024-07-03T13:19:24.615" v="149" actId="47"/>
        <pc:sldMkLst>
          <pc:docMk/>
          <pc:sldMk cId="1552307167" sldId="286"/>
        </pc:sldMkLst>
      </pc:sldChg>
      <pc:sldChg chg="mod modClrScheme chgLayout">
        <pc:chgData name="Zoë Tunstall" userId="e0a72786-713a-4df2-bb92-da82a6ab9fc3" providerId="ADAL" clId="{8EBBD768-93C1-40B6-B0C0-D00877DDF0A2}" dt="2024-07-03T13:14:50.098" v="0" actId="700"/>
        <pc:sldMkLst>
          <pc:docMk/>
          <pc:sldMk cId="3280144497" sldId="287"/>
        </pc:sldMkLst>
      </pc:sldChg>
      <pc:sldChg chg="modSp mod">
        <pc:chgData name="Zoë Tunstall" userId="e0a72786-713a-4df2-bb92-da82a6ab9fc3" providerId="ADAL" clId="{8EBBD768-93C1-40B6-B0C0-D00877DDF0A2}" dt="2024-07-03T13:18:16.427" v="103"/>
        <pc:sldMkLst>
          <pc:docMk/>
          <pc:sldMk cId="3471388258" sldId="290"/>
        </pc:sldMkLst>
        <pc:spChg chg="mod">
          <ac:chgData name="Zoë Tunstall" userId="e0a72786-713a-4df2-bb92-da82a6ab9fc3" providerId="ADAL" clId="{8EBBD768-93C1-40B6-B0C0-D00877DDF0A2}" dt="2024-07-03T13:18:05.691" v="102" actId="20577"/>
          <ac:spMkLst>
            <pc:docMk/>
            <pc:sldMk cId="3471388258" sldId="290"/>
            <ac:spMk id="2" creationId="{62522903-E7AC-BFF8-23C9-97B0975FD2F2}"/>
          </ac:spMkLst>
        </pc:spChg>
        <pc:spChg chg="mod">
          <ac:chgData name="Zoë Tunstall" userId="e0a72786-713a-4df2-bb92-da82a6ab9fc3" providerId="ADAL" clId="{8EBBD768-93C1-40B6-B0C0-D00877DDF0A2}" dt="2024-07-03T13:18:16.427" v="103"/>
          <ac:spMkLst>
            <pc:docMk/>
            <pc:sldMk cId="3471388258" sldId="290"/>
            <ac:spMk id="3" creationId="{4E5E1032-3CCF-8B43-0874-519F1FA1065A}"/>
          </ac:spMkLst>
        </pc:spChg>
      </pc:sldChg>
      <pc:sldChg chg="del">
        <pc:chgData name="Zoë Tunstall" userId="e0a72786-713a-4df2-bb92-da82a6ab9fc3" providerId="ADAL" clId="{8EBBD768-93C1-40B6-B0C0-D00877DDF0A2}" dt="2024-07-03T13:19:08.479" v="136" actId="47"/>
        <pc:sldMkLst>
          <pc:docMk/>
          <pc:sldMk cId="4164364817" sldId="293"/>
        </pc:sldMkLst>
      </pc:sldChg>
      <pc:sldChg chg="del">
        <pc:chgData name="Zoë Tunstall" userId="e0a72786-713a-4df2-bb92-da82a6ab9fc3" providerId="ADAL" clId="{8EBBD768-93C1-40B6-B0C0-D00877DDF0A2}" dt="2024-07-03T13:19:41.117" v="165" actId="47"/>
        <pc:sldMkLst>
          <pc:docMk/>
          <pc:sldMk cId="542644667" sldId="294"/>
        </pc:sldMkLst>
      </pc:sldChg>
      <pc:sldChg chg="modSp mod">
        <pc:chgData name="Zoë Tunstall" userId="e0a72786-713a-4df2-bb92-da82a6ab9fc3" providerId="ADAL" clId="{8EBBD768-93C1-40B6-B0C0-D00877DDF0A2}" dt="2024-07-03T13:20:23.554" v="167"/>
        <pc:sldMkLst>
          <pc:docMk/>
          <pc:sldMk cId="1657857103" sldId="297"/>
        </pc:sldMkLst>
        <pc:spChg chg="mod">
          <ac:chgData name="Zoë Tunstall" userId="e0a72786-713a-4df2-bb92-da82a6ab9fc3" providerId="ADAL" clId="{8EBBD768-93C1-40B6-B0C0-D00877DDF0A2}" dt="2024-07-03T13:20:23.554" v="167"/>
          <ac:spMkLst>
            <pc:docMk/>
            <pc:sldMk cId="1657857103" sldId="297"/>
            <ac:spMk id="3" creationId="{9350955A-1109-95C5-6E21-A7179C18867B}"/>
          </ac:spMkLst>
        </pc:spChg>
      </pc:sldChg>
      <pc:sldChg chg="modSp mod">
        <pc:chgData name="Zoë Tunstall" userId="e0a72786-713a-4df2-bb92-da82a6ab9fc3" providerId="ADAL" clId="{8EBBD768-93C1-40B6-B0C0-D00877DDF0A2}" dt="2024-07-03T13:18:36.497" v="106" actId="14100"/>
        <pc:sldMkLst>
          <pc:docMk/>
          <pc:sldMk cId="7859673" sldId="300"/>
        </pc:sldMkLst>
        <pc:spChg chg="mod">
          <ac:chgData name="Zoë Tunstall" userId="e0a72786-713a-4df2-bb92-da82a6ab9fc3" providerId="ADAL" clId="{8EBBD768-93C1-40B6-B0C0-D00877DDF0A2}" dt="2024-07-03T13:18:36.497" v="106" actId="14100"/>
          <ac:spMkLst>
            <pc:docMk/>
            <pc:sldMk cId="7859673" sldId="300"/>
            <ac:spMk id="5" creationId="{53306A1F-7012-C44C-79FE-FAE99F53DF68}"/>
          </ac:spMkLst>
        </pc:spChg>
      </pc:sldChg>
      <pc:sldChg chg="modSp mod">
        <pc:chgData name="Zoë Tunstall" userId="e0a72786-713a-4df2-bb92-da82a6ab9fc3" providerId="ADAL" clId="{8EBBD768-93C1-40B6-B0C0-D00877DDF0A2}" dt="2024-07-03T13:18:52.505" v="127" actId="20577"/>
        <pc:sldMkLst>
          <pc:docMk/>
          <pc:sldMk cId="2500085322" sldId="305"/>
        </pc:sldMkLst>
        <pc:spChg chg="mod">
          <ac:chgData name="Zoë Tunstall" userId="e0a72786-713a-4df2-bb92-da82a6ab9fc3" providerId="ADAL" clId="{8EBBD768-93C1-40B6-B0C0-D00877DDF0A2}" dt="2024-07-03T13:18:52.505" v="127" actId="20577"/>
          <ac:spMkLst>
            <pc:docMk/>
            <pc:sldMk cId="2500085322" sldId="305"/>
            <ac:spMk id="3" creationId="{1C993C23-648D-8530-98AE-E271EDB609BA}"/>
          </ac:spMkLst>
        </pc:spChg>
      </pc:sldChg>
      <pc:sldChg chg="modSp mod">
        <pc:chgData name="Zoë Tunstall" userId="e0a72786-713a-4df2-bb92-da82a6ab9fc3" providerId="ADAL" clId="{8EBBD768-93C1-40B6-B0C0-D00877DDF0A2}" dt="2024-07-03T13:15:20.953" v="17" actId="20577"/>
        <pc:sldMkLst>
          <pc:docMk/>
          <pc:sldMk cId="743986829" sldId="306"/>
        </pc:sldMkLst>
        <pc:spChg chg="mod">
          <ac:chgData name="Zoë Tunstall" userId="e0a72786-713a-4df2-bb92-da82a6ab9fc3" providerId="ADAL" clId="{8EBBD768-93C1-40B6-B0C0-D00877DDF0A2}" dt="2024-07-03T13:15:20.953" v="17" actId="20577"/>
          <ac:spMkLst>
            <pc:docMk/>
            <pc:sldMk cId="743986829" sldId="306"/>
            <ac:spMk id="2" creationId="{78C8C3DE-2CC6-93EC-C044-C87BCE6BD60F}"/>
          </ac:spMkLst>
        </pc:spChg>
      </pc:sldChg>
      <pc:sldChg chg="del">
        <pc:chgData name="Zoë Tunstall" userId="e0a72786-713a-4df2-bb92-da82a6ab9fc3" providerId="ADAL" clId="{8EBBD768-93C1-40B6-B0C0-D00877DDF0A2}" dt="2024-07-03T13:16:37.287" v="73" actId="2696"/>
        <pc:sldMkLst>
          <pc:docMk/>
          <pc:sldMk cId="1041060806" sldId="308"/>
        </pc:sldMkLst>
      </pc:sldChg>
      <pc:sldChg chg="del">
        <pc:chgData name="Zoë Tunstall" userId="e0a72786-713a-4df2-bb92-da82a6ab9fc3" providerId="ADAL" clId="{8EBBD768-93C1-40B6-B0C0-D00877DDF0A2}" dt="2024-07-03T13:16:38.896" v="74" actId="2696"/>
        <pc:sldMkLst>
          <pc:docMk/>
          <pc:sldMk cId="3005690159" sldId="309"/>
        </pc:sldMkLst>
      </pc:sldChg>
      <pc:sldChg chg="delSp modSp del mod modClrScheme chgLayout">
        <pc:chgData name="Zoë Tunstall" userId="e0a72786-713a-4df2-bb92-da82a6ab9fc3" providerId="ADAL" clId="{8EBBD768-93C1-40B6-B0C0-D00877DDF0A2}" dt="2024-07-03T13:16:31.186" v="72" actId="2696"/>
        <pc:sldMkLst>
          <pc:docMk/>
          <pc:sldMk cId="1592819066" sldId="310"/>
        </pc:sldMkLst>
        <pc:spChg chg="mod ord">
          <ac:chgData name="Zoë Tunstall" userId="e0a72786-713a-4df2-bb92-da82a6ab9fc3" providerId="ADAL" clId="{8EBBD768-93C1-40B6-B0C0-D00877DDF0A2}" dt="2024-07-03T13:15:51.673" v="44" actId="20577"/>
          <ac:spMkLst>
            <pc:docMk/>
            <pc:sldMk cId="1592819066" sldId="310"/>
            <ac:spMk id="2" creationId="{F36B62A6-FB2D-4A0F-7056-0E1FA4F45628}"/>
          </ac:spMkLst>
        </pc:spChg>
        <pc:spChg chg="mod ord">
          <ac:chgData name="Zoë Tunstall" userId="e0a72786-713a-4df2-bb92-da82a6ab9fc3" providerId="ADAL" clId="{8EBBD768-93C1-40B6-B0C0-D00877DDF0A2}" dt="2024-07-03T13:16:07.305" v="58" actId="20577"/>
          <ac:spMkLst>
            <pc:docMk/>
            <pc:sldMk cId="1592819066" sldId="310"/>
            <ac:spMk id="3" creationId="{D1993636-4BED-B0AE-AA3F-6231E39DC42A}"/>
          </ac:spMkLst>
        </pc:spChg>
        <pc:spChg chg="del">
          <ac:chgData name="Zoë Tunstall" userId="e0a72786-713a-4df2-bb92-da82a6ab9fc3" providerId="ADAL" clId="{8EBBD768-93C1-40B6-B0C0-D00877DDF0A2}" dt="2024-07-03T13:15:53.415" v="45" actId="478"/>
          <ac:spMkLst>
            <pc:docMk/>
            <pc:sldMk cId="1592819066" sldId="310"/>
            <ac:spMk id="4" creationId="{F2A790D2-1BF4-7C40-A22C-36BC36F0EDA9}"/>
          </ac:spMkLst>
        </pc:spChg>
      </pc:sldChg>
      <pc:sldChg chg="modSp mod">
        <pc:chgData name="Zoë Tunstall" userId="e0a72786-713a-4df2-bb92-da82a6ab9fc3" providerId="ADAL" clId="{8EBBD768-93C1-40B6-B0C0-D00877DDF0A2}" dt="2024-07-03T13:17:12.529" v="80" actId="14100"/>
        <pc:sldMkLst>
          <pc:docMk/>
          <pc:sldMk cId="2783021715" sldId="311"/>
        </pc:sldMkLst>
        <pc:spChg chg="mod">
          <ac:chgData name="Zoë Tunstall" userId="e0a72786-713a-4df2-bb92-da82a6ab9fc3" providerId="ADAL" clId="{8EBBD768-93C1-40B6-B0C0-D00877DDF0A2}" dt="2024-07-03T13:17:12.529" v="80" actId="14100"/>
          <ac:spMkLst>
            <pc:docMk/>
            <pc:sldMk cId="2783021715" sldId="311"/>
            <ac:spMk id="2" creationId="{9C867949-CC6A-C07B-C25D-743AAA34A51C}"/>
          </ac:spMkLst>
        </pc:spChg>
      </pc:sldChg>
      <pc:sldChg chg="modSp mod">
        <pc:chgData name="Zoë Tunstall" userId="e0a72786-713a-4df2-bb92-da82a6ab9fc3" providerId="ADAL" clId="{8EBBD768-93C1-40B6-B0C0-D00877DDF0A2}" dt="2024-07-03T13:17:41.355" v="89" actId="20577"/>
        <pc:sldMkLst>
          <pc:docMk/>
          <pc:sldMk cId="690685337" sldId="312"/>
        </pc:sldMkLst>
        <pc:spChg chg="mod">
          <ac:chgData name="Zoë Tunstall" userId="e0a72786-713a-4df2-bb92-da82a6ab9fc3" providerId="ADAL" clId="{8EBBD768-93C1-40B6-B0C0-D00877DDF0A2}" dt="2024-07-03T13:17:41.355" v="89" actId="20577"/>
          <ac:spMkLst>
            <pc:docMk/>
            <pc:sldMk cId="690685337" sldId="312"/>
            <ac:spMk id="2" creationId="{9C867949-CC6A-C07B-C25D-743AAA34A51C}"/>
          </ac:spMkLst>
        </pc:spChg>
      </pc:sldChg>
      <pc:sldChg chg="del">
        <pc:chgData name="Zoë Tunstall" userId="e0a72786-713a-4df2-bb92-da82a6ab9fc3" providerId="ADAL" clId="{8EBBD768-93C1-40B6-B0C0-D00877DDF0A2}" dt="2024-07-03T13:19:00.907" v="128" actId="47"/>
        <pc:sldMkLst>
          <pc:docMk/>
          <pc:sldMk cId="1258892054" sldId="314"/>
        </pc:sldMkLst>
      </pc:sldChg>
      <pc:sldChg chg="del">
        <pc:chgData name="Zoë Tunstall" userId="e0a72786-713a-4df2-bb92-da82a6ab9fc3" providerId="ADAL" clId="{8EBBD768-93C1-40B6-B0C0-D00877DDF0A2}" dt="2024-07-03T13:19:01.456" v="129" actId="47"/>
        <pc:sldMkLst>
          <pc:docMk/>
          <pc:sldMk cId="2291038191" sldId="315"/>
        </pc:sldMkLst>
      </pc:sldChg>
      <pc:sldChg chg="del">
        <pc:chgData name="Zoë Tunstall" userId="e0a72786-713a-4df2-bb92-da82a6ab9fc3" providerId="ADAL" clId="{8EBBD768-93C1-40B6-B0C0-D00877DDF0A2}" dt="2024-07-03T13:19:01.866" v="130" actId="47"/>
        <pc:sldMkLst>
          <pc:docMk/>
          <pc:sldMk cId="2309919005" sldId="316"/>
        </pc:sldMkLst>
      </pc:sldChg>
      <pc:sldChg chg="del">
        <pc:chgData name="Zoë Tunstall" userId="e0a72786-713a-4df2-bb92-da82a6ab9fc3" providerId="ADAL" clId="{8EBBD768-93C1-40B6-B0C0-D00877DDF0A2}" dt="2024-07-03T13:19:02.103" v="131" actId="47"/>
        <pc:sldMkLst>
          <pc:docMk/>
          <pc:sldMk cId="697253628" sldId="317"/>
        </pc:sldMkLst>
      </pc:sldChg>
      <pc:sldChg chg="del">
        <pc:chgData name="Zoë Tunstall" userId="e0a72786-713a-4df2-bb92-da82a6ab9fc3" providerId="ADAL" clId="{8EBBD768-93C1-40B6-B0C0-D00877DDF0A2}" dt="2024-07-03T13:19:02.352" v="132" actId="47"/>
        <pc:sldMkLst>
          <pc:docMk/>
          <pc:sldMk cId="3089342161" sldId="318"/>
        </pc:sldMkLst>
      </pc:sldChg>
      <pc:sldChg chg="del">
        <pc:chgData name="Zoë Tunstall" userId="e0a72786-713a-4df2-bb92-da82a6ab9fc3" providerId="ADAL" clId="{8EBBD768-93C1-40B6-B0C0-D00877DDF0A2}" dt="2024-07-03T13:19:02.529" v="133" actId="47"/>
        <pc:sldMkLst>
          <pc:docMk/>
          <pc:sldMk cId="446810969" sldId="319"/>
        </pc:sldMkLst>
      </pc:sldChg>
      <pc:sldChg chg="del">
        <pc:chgData name="Zoë Tunstall" userId="e0a72786-713a-4df2-bb92-da82a6ab9fc3" providerId="ADAL" clId="{8EBBD768-93C1-40B6-B0C0-D00877DDF0A2}" dt="2024-07-03T13:19:03.066" v="134" actId="47"/>
        <pc:sldMkLst>
          <pc:docMk/>
          <pc:sldMk cId="4222136417" sldId="320"/>
        </pc:sldMkLst>
      </pc:sldChg>
      <pc:sldChg chg="del">
        <pc:chgData name="Zoë Tunstall" userId="e0a72786-713a-4df2-bb92-da82a6ab9fc3" providerId="ADAL" clId="{8EBBD768-93C1-40B6-B0C0-D00877DDF0A2}" dt="2024-07-03T13:19:03.724" v="135" actId="47"/>
        <pc:sldMkLst>
          <pc:docMk/>
          <pc:sldMk cId="4279422428" sldId="321"/>
        </pc:sldMkLst>
      </pc:sldChg>
      <pc:sldChg chg="modSp mod">
        <pc:chgData name="Zoë Tunstall" userId="e0a72786-713a-4df2-bb92-da82a6ab9fc3" providerId="ADAL" clId="{8EBBD768-93C1-40B6-B0C0-D00877DDF0A2}" dt="2024-07-03T13:19:34.090" v="164" actId="20577"/>
        <pc:sldMkLst>
          <pc:docMk/>
          <pc:sldMk cId="1989444709" sldId="322"/>
        </pc:sldMkLst>
        <pc:spChg chg="mod">
          <ac:chgData name="Zoë Tunstall" userId="e0a72786-713a-4df2-bb92-da82a6ab9fc3" providerId="ADAL" clId="{8EBBD768-93C1-40B6-B0C0-D00877DDF0A2}" dt="2024-07-03T13:19:34.090" v="164" actId="20577"/>
          <ac:spMkLst>
            <pc:docMk/>
            <pc:sldMk cId="1989444709" sldId="322"/>
            <ac:spMk id="3" creationId="{7188050C-E99A-0CD4-C280-8AFCC1CE7689}"/>
          </ac:spMkLst>
        </pc:spChg>
      </pc:sldChg>
      <pc:sldChg chg="modSp mod">
        <pc:chgData name="Zoë Tunstall" userId="e0a72786-713a-4df2-bb92-da82a6ab9fc3" providerId="ADAL" clId="{8EBBD768-93C1-40B6-B0C0-D00877DDF0A2}" dt="2024-07-03T13:20:01.381" v="166"/>
        <pc:sldMkLst>
          <pc:docMk/>
          <pc:sldMk cId="1931950792" sldId="323"/>
        </pc:sldMkLst>
        <pc:spChg chg="mod">
          <ac:chgData name="Zoë Tunstall" userId="e0a72786-713a-4df2-bb92-da82a6ab9fc3" providerId="ADAL" clId="{8EBBD768-93C1-40B6-B0C0-D00877DDF0A2}" dt="2024-07-03T13:20:01.381" v="166"/>
          <ac:spMkLst>
            <pc:docMk/>
            <pc:sldMk cId="1931950792" sldId="323"/>
            <ac:spMk id="2" creationId="{DB9C2AA1-3A69-BDF9-69AF-E28914FC12CA}"/>
          </ac:spMkLst>
        </pc:spChg>
      </pc:sldChg>
      <pc:sldChg chg="modSp mod">
        <pc:chgData name="Zoë Tunstall" userId="e0a72786-713a-4df2-bb92-da82a6ab9fc3" providerId="ADAL" clId="{8EBBD768-93C1-40B6-B0C0-D00877DDF0A2}" dt="2024-07-03T13:20:47.017" v="169"/>
        <pc:sldMkLst>
          <pc:docMk/>
          <pc:sldMk cId="2719735658" sldId="325"/>
        </pc:sldMkLst>
        <pc:spChg chg="mod">
          <ac:chgData name="Zoë Tunstall" userId="e0a72786-713a-4df2-bb92-da82a6ab9fc3" providerId="ADAL" clId="{8EBBD768-93C1-40B6-B0C0-D00877DDF0A2}" dt="2024-07-03T13:20:47.017" v="169"/>
          <ac:spMkLst>
            <pc:docMk/>
            <pc:sldMk cId="2719735658" sldId="325"/>
            <ac:spMk id="2" creationId="{F956312D-3FCB-3A87-F647-CB78EA0447CF}"/>
          </ac:spMkLst>
        </pc:spChg>
      </pc:sldChg>
      <pc:sldChg chg="modSp new mod">
        <pc:chgData name="Zoë Tunstall" userId="e0a72786-713a-4df2-bb92-da82a6ab9fc3" providerId="ADAL" clId="{8EBBD768-93C1-40B6-B0C0-D00877DDF0A2}" dt="2024-07-03T13:16:27.274" v="71" actId="20577"/>
        <pc:sldMkLst>
          <pc:docMk/>
          <pc:sldMk cId="4266051971" sldId="326"/>
        </pc:sldMkLst>
        <pc:spChg chg="mod">
          <ac:chgData name="Zoë Tunstall" userId="e0a72786-713a-4df2-bb92-da82a6ab9fc3" providerId="ADAL" clId="{8EBBD768-93C1-40B6-B0C0-D00877DDF0A2}" dt="2024-07-03T13:16:20.298" v="60"/>
          <ac:spMkLst>
            <pc:docMk/>
            <pc:sldMk cId="4266051971" sldId="326"/>
            <ac:spMk id="2" creationId="{83D6E258-2A2D-4421-379A-607D764E99E1}"/>
          </ac:spMkLst>
        </pc:spChg>
        <pc:spChg chg="mod">
          <ac:chgData name="Zoë Tunstall" userId="e0a72786-713a-4df2-bb92-da82a6ab9fc3" providerId="ADAL" clId="{8EBBD768-93C1-40B6-B0C0-D00877DDF0A2}" dt="2024-07-03T13:16:27.274" v="71" actId="20577"/>
          <ac:spMkLst>
            <pc:docMk/>
            <pc:sldMk cId="4266051971" sldId="326"/>
            <ac:spMk id="3" creationId="{BA3C74E8-CA01-0569-5B24-D3B3C30C707A}"/>
          </ac:spMkLst>
        </pc:spChg>
      </pc:sldChg>
      <pc:sldChg chg="modSp add mod">
        <pc:chgData name="Zoë Tunstall" userId="e0a72786-713a-4df2-bb92-da82a6ab9fc3" providerId="ADAL" clId="{8EBBD768-93C1-40B6-B0C0-D00877DDF0A2}" dt="2024-07-03T13:19:16.873" v="148" actId="20577"/>
        <pc:sldMkLst>
          <pc:docMk/>
          <pc:sldMk cId="3731881333" sldId="327"/>
        </pc:sldMkLst>
        <pc:spChg chg="mod">
          <ac:chgData name="Zoë Tunstall" userId="e0a72786-713a-4df2-bb92-da82a6ab9fc3" providerId="ADAL" clId="{8EBBD768-93C1-40B6-B0C0-D00877DDF0A2}" dt="2024-07-03T13:19:16.873" v="148" actId="20577"/>
          <ac:spMkLst>
            <pc:docMk/>
            <pc:sldMk cId="3731881333" sldId="327"/>
            <ac:spMk id="3" creationId="{1C993C23-648D-8530-98AE-E271EDB609BA}"/>
          </ac:spMkLst>
        </pc:spChg>
      </pc:sldChg>
    </pc:docChg>
  </pc:docChgLst>
  <pc:docChgLst>
    <pc:chgData name="Zoë Tunstall" userId="e0a72786-713a-4df2-bb92-da82a6ab9fc3" providerId="ADAL" clId="{CBED88F9-31F8-4ADD-80C6-BDAF7D5C29C0}"/>
    <pc:docChg chg="undo redo custSel addSld delSld modSld sldOrd">
      <pc:chgData name="Zoë Tunstall" userId="e0a72786-713a-4df2-bb92-da82a6ab9fc3" providerId="ADAL" clId="{CBED88F9-31F8-4ADD-80C6-BDAF7D5C29C0}" dt="2024-07-03T14:31:21.050" v="983" actId="20577"/>
      <pc:docMkLst>
        <pc:docMk/>
      </pc:docMkLst>
      <pc:sldChg chg="mod modClrScheme chgLayout">
        <pc:chgData name="Zoë Tunstall" userId="e0a72786-713a-4df2-bb92-da82a6ab9fc3" providerId="ADAL" clId="{CBED88F9-31F8-4ADD-80C6-BDAF7D5C29C0}" dt="2024-07-03T14:05:16.211" v="0" actId="700"/>
        <pc:sldMkLst>
          <pc:docMk/>
          <pc:sldMk cId="3280144497" sldId="287"/>
        </pc:sldMkLst>
      </pc:sldChg>
      <pc:sldChg chg="del">
        <pc:chgData name="Zoë Tunstall" userId="e0a72786-713a-4df2-bb92-da82a6ab9fc3" providerId="ADAL" clId="{CBED88F9-31F8-4ADD-80C6-BDAF7D5C29C0}" dt="2024-07-03T14:07:56.188" v="266" actId="47"/>
        <pc:sldMkLst>
          <pc:docMk/>
          <pc:sldMk cId="3471388258" sldId="290"/>
        </pc:sldMkLst>
      </pc:sldChg>
      <pc:sldChg chg="modSp mod">
        <pc:chgData name="Zoë Tunstall" userId="e0a72786-713a-4df2-bb92-da82a6ab9fc3" providerId="ADAL" clId="{CBED88F9-31F8-4ADD-80C6-BDAF7D5C29C0}" dt="2024-07-03T14:30:52.042" v="944" actId="20577"/>
        <pc:sldMkLst>
          <pc:docMk/>
          <pc:sldMk cId="1657857103" sldId="297"/>
        </pc:sldMkLst>
        <pc:spChg chg="mod">
          <ac:chgData name="Zoë Tunstall" userId="e0a72786-713a-4df2-bb92-da82a6ab9fc3" providerId="ADAL" clId="{CBED88F9-31F8-4ADD-80C6-BDAF7D5C29C0}" dt="2024-07-03T14:30:52.042" v="944" actId="20577"/>
          <ac:spMkLst>
            <pc:docMk/>
            <pc:sldMk cId="1657857103" sldId="297"/>
            <ac:spMk id="3" creationId="{9350955A-1109-95C5-6E21-A7179C18867B}"/>
          </ac:spMkLst>
        </pc:spChg>
      </pc:sldChg>
      <pc:sldChg chg="modSp mod">
        <pc:chgData name="Zoë Tunstall" userId="e0a72786-713a-4df2-bb92-da82a6ab9fc3" providerId="ADAL" clId="{CBED88F9-31F8-4ADD-80C6-BDAF7D5C29C0}" dt="2024-07-03T14:09:54.108" v="325" actId="14100"/>
        <pc:sldMkLst>
          <pc:docMk/>
          <pc:sldMk cId="7859673" sldId="300"/>
        </pc:sldMkLst>
        <pc:spChg chg="mod">
          <ac:chgData name="Zoë Tunstall" userId="e0a72786-713a-4df2-bb92-da82a6ab9fc3" providerId="ADAL" clId="{CBED88F9-31F8-4ADD-80C6-BDAF7D5C29C0}" dt="2024-07-03T14:09:54.108" v="325" actId="14100"/>
          <ac:spMkLst>
            <pc:docMk/>
            <pc:sldMk cId="7859673" sldId="300"/>
            <ac:spMk id="5" creationId="{53306A1F-7012-C44C-79FE-FAE99F53DF68}"/>
          </ac:spMkLst>
        </pc:spChg>
      </pc:sldChg>
      <pc:sldChg chg="add">
        <pc:chgData name="Zoë Tunstall" userId="e0a72786-713a-4df2-bb92-da82a6ab9fc3" providerId="ADAL" clId="{CBED88F9-31F8-4ADD-80C6-BDAF7D5C29C0}" dt="2024-07-03T14:08:24.145" v="296"/>
        <pc:sldMkLst>
          <pc:docMk/>
          <pc:sldMk cId="3569290468" sldId="301"/>
        </pc:sldMkLst>
      </pc:sldChg>
      <pc:sldChg chg="modSp mod">
        <pc:chgData name="Zoë Tunstall" userId="e0a72786-713a-4df2-bb92-da82a6ab9fc3" providerId="ADAL" clId="{CBED88F9-31F8-4ADD-80C6-BDAF7D5C29C0}" dt="2024-07-03T14:22:41.399" v="804" actId="20577"/>
        <pc:sldMkLst>
          <pc:docMk/>
          <pc:sldMk cId="2500085322" sldId="305"/>
        </pc:sldMkLst>
        <pc:spChg chg="mod">
          <ac:chgData name="Zoë Tunstall" userId="e0a72786-713a-4df2-bb92-da82a6ab9fc3" providerId="ADAL" clId="{CBED88F9-31F8-4ADD-80C6-BDAF7D5C29C0}" dt="2024-07-03T14:22:41.399" v="804" actId="20577"/>
          <ac:spMkLst>
            <pc:docMk/>
            <pc:sldMk cId="2500085322" sldId="305"/>
            <ac:spMk id="3" creationId="{1C993C23-648D-8530-98AE-E271EDB609BA}"/>
          </ac:spMkLst>
        </pc:spChg>
      </pc:sldChg>
      <pc:sldChg chg="modSp mod">
        <pc:chgData name="Zoë Tunstall" userId="e0a72786-713a-4df2-bb92-da82a6ab9fc3" providerId="ADAL" clId="{CBED88F9-31F8-4ADD-80C6-BDAF7D5C29C0}" dt="2024-07-03T14:05:46.644" v="24" actId="20577"/>
        <pc:sldMkLst>
          <pc:docMk/>
          <pc:sldMk cId="743986829" sldId="306"/>
        </pc:sldMkLst>
        <pc:spChg chg="mod">
          <ac:chgData name="Zoë Tunstall" userId="e0a72786-713a-4df2-bb92-da82a6ab9fc3" providerId="ADAL" clId="{CBED88F9-31F8-4ADD-80C6-BDAF7D5C29C0}" dt="2024-07-03T14:05:46.644" v="24" actId="20577"/>
          <ac:spMkLst>
            <pc:docMk/>
            <pc:sldMk cId="743986829" sldId="306"/>
            <ac:spMk id="2" creationId="{78C8C3DE-2CC6-93EC-C044-C87BCE6BD60F}"/>
          </ac:spMkLst>
        </pc:spChg>
      </pc:sldChg>
      <pc:sldChg chg="add">
        <pc:chgData name="Zoë Tunstall" userId="e0a72786-713a-4df2-bb92-da82a6ab9fc3" providerId="ADAL" clId="{CBED88F9-31F8-4ADD-80C6-BDAF7D5C29C0}" dt="2024-07-03T14:23:15.783" v="821"/>
        <pc:sldMkLst>
          <pc:docMk/>
          <pc:sldMk cId="1561302913" sldId="309"/>
        </pc:sldMkLst>
      </pc:sldChg>
      <pc:sldChg chg="add">
        <pc:chgData name="Zoë Tunstall" userId="e0a72786-713a-4df2-bb92-da82a6ab9fc3" providerId="ADAL" clId="{CBED88F9-31F8-4ADD-80C6-BDAF7D5C29C0}" dt="2024-07-03T14:23:15.783" v="821"/>
        <pc:sldMkLst>
          <pc:docMk/>
          <pc:sldMk cId="490085431" sldId="310"/>
        </pc:sldMkLst>
      </pc:sldChg>
      <pc:sldChg chg="modSp mod">
        <pc:chgData name="Zoë Tunstall" userId="e0a72786-713a-4df2-bb92-da82a6ab9fc3" providerId="ADAL" clId="{CBED88F9-31F8-4ADD-80C6-BDAF7D5C29C0}" dt="2024-07-03T14:07:17.781" v="263" actId="20577"/>
        <pc:sldMkLst>
          <pc:docMk/>
          <pc:sldMk cId="2783021715" sldId="311"/>
        </pc:sldMkLst>
        <pc:spChg chg="mod">
          <ac:chgData name="Zoë Tunstall" userId="e0a72786-713a-4df2-bb92-da82a6ab9fc3" providerId="ADAL" clId="{CBED88F9-31F8-4ADD-80C6-BDAF7D5C29C0}" dt="2024-07-03T14:07:17.781" v="263" actId="20577"/>
          <ac:spMkLst>
            <pc:docMk/>
            <pc:sldMk cId="2783021715" sldId="311"/>
            <ac:spMk id="2" creationId="{9C867949-CC6A-C07B-C25D-743AAA34A51C}"/>
          </ac:spMkLst>
        </pc:spChg>
      </pc:sldChg>
      <pc:sldChg chg="del">
        <pc:chgData name="Zoë Tunstall" userId="e0a72786-713a-4df2-bb92-da82a6ab9fc3" providerId="ADAL" clId="{CBED88F9-31F8-4ADD-80C6-BDAF7D5C29C0}" dt="2024-07-03T14:23:20.664" v="822" actId="47"/>
        <pc:sldMkLst>
          <pc:docMk/>
          <pc:sldMk cId="333320771" sldId="314"/>
        </pc:sldMkLst>
      </pc:sldChg>
      <pc:sldChg chg="del">
        <pc:chgData name="Zoë Tunstall" userId="e0a72786-713a-4df2-bb92-da82a6ab9fc3" providerId="ADAL" clId="{CBED88F9-31F8-4ADD-80C6-BDAF7D5C29C0}" dt="2024-07-03T14:23:54.509" v="841" actId="47"/>
        <pc:sldMkLst>
          <pc:docMk/>
          <pc:sldMk cId="1886984751" sldId="315"/>
        </pc:sldMkLst>
      </pc:sldChg>
      <pc:sldChg chg="del">
        <pc:chgData name="Zoë Tunstall" userId="e0a72786-713a-4df2-bb92-da82a6ab9fc3" providerId="ADAL" clId="{CBED88F9-31F8-4ADD-80C6-BDAF7D5C29C0}" dt="2024-07-03T14:23:02.384" v="817" actId="47"/>
        <pc:sldMkLst>
          <pc:docMk/>
          <pc:sldMk cId="393701736" sldId="317"/>
        </pc:sldMkLst>
      </pc:sldChg>
      <pc:sldChg chg="del">
        <pc:chgData name="Zoë Tunstall" userId="e0a72786-713a-4df2-bb92-da82a6ab9fc3" providerId="ADAL" clId="{CBED88F9-31F8-4ADD-80C6-BDAF7D5C29C0}" dt="2024-07-03T14:23:02.560" v="818" actId="47"/>
        <pc:sldMkLst>
          <pc:docMk/>
          <pc:sldMk cId="4091834438" sldId="318"/>
        </pc:sldMkLst>
      </pc:sldChg>
      <pc:sldChg chg="del">
        <pc:chgData name="Zoë Tunstall" userId="e0a72786-713a-4df2-bb92-da82a6ab9fc3" providerId="ADAL" clId="{CBED88F9-31F8-4ADD-80C6-BDAF7D5C29C0}" dt="2024-07-03T14:23:02.733" v="819" actId="47"/>
        <pc:sldMkLst>
          <pc:docMk/>
          <pc:sldMk cId="2911410205" sldId="319"/>
        </pc:sldMkLst>
      </pc:sldChg>
      <pc:sldChg chg="del">
        <pc:chgData name="Zoë Tunstall" userId="e0a72786-713a-4df2-bb92-da82a6ab9fc3" providerId="ADAL" clId="{CBED88F9-31F8-4ADD-80C6-BDAF7D5C29C0}" dt="2024-07-03T14:23:02.909" v="820" actId="47"/>
        <pc:sldMkLst>
          <pc:docMk/>
          <pc:sldMk cId="538550662" sldId="320"/>
        </pc:sldMkLst>
      </pc:sldChg>
      <pc:sldChg chg="modSp mod">
        <pc:chgData name="Zoë Tunstall" userId="e0a72786-713a-4df2-bb92-da82a6ab9fc3" providerId="ADAL" clId="{CBED88F9-31F8-4ADD-80C6-BDAF7D5C29C0}" dt="2024-07-03T14:23:42.837" v="840" actId="20577"/>
        <pc:sldMkLst>
          <pc:docMk/>
          <pc:sldMk cId="1989444709" sldId="322"/>
        </pc:sldMkLst>
        <pc:spChg chg="mod">
          <ac:chgData name="Zoë Tunstall" userId="e0a72786-713a-4df2-bb92-da82a6ab9fc3" providerId="ADAL" clId="{CBED88F9-31F8-4ADD-80C6-BDAF7D5C29C0}" dt="2024-07-03T14:23:42.837" v="840" actId="20577"/>
          <ac:spMkLst>
            <pc:docMk/>
            <pc:sldMk cId="1989444709" sldId="322"/>
            <ac:spMk id="3" creationId="{7188050C-E99A-0CD4-C280-8AFCC1CE7689}"/>
          </ac:spMkLst>
        </pc:spChg>
      </pc:sldChg>
      <pc:sldChg chg="modSp mod">
        <pc:chgData name="Zoë Tunstall" userId="e0a72786-713a-4df2-bb92-da82a6ab9fc3" providerId="ADAL" clId="{CBED88F9-31F8-4ADD-80C6-BDAF7D5C29C0}" dt="2024-07-03T14:30:31.533" v="933"/>
        <pc:sldMkLst>
          <pc:docMk/>
          <pc:sldMk cId="1931950792" sldId="323"/>
        </pc:sldMkLst>
        <pc:spChg chg="mod">
          <ac:chgData name="Zoë Tunstall" userId="e0a72786-713a-4df2-bb92-da82a6ab9fc3" providerId="ADAL" clId="{CBED88F9-31F8-4ADD-80C6-BDAF7D5C29C0}" dt="2024-07-03T14:30:31.533" v="933"/>
          <ac:spMkLst>
            <pc:docMk/>
            <pc:sldMk cId="1931950792" sldId="323"/>
            <ac:spMk id="2" creationId="{DB9C2AA1-3A69-BDF9-69AF-E28914FC12CA}"/>
          </ac:spMkLst>
        </pc:spChg>
      </pc:sldChg>
      <pc:sldChg chg="modSp mod">
        <pc:chgData name="Zoë Tunstall" userId="e0a72786-713a-4df2-bb92-da82a6ab9fc3" providerId="ADAL" clId="{CBED88F9-31F8-4ADD-80C6-BDAF7D5C29C0}" dt="2024-07-03T14:31:21.050" v="983" actId="20577"/>
        <pc:sldMkLst>
          <pc:docMk/>
          <pc:sldMk cId="2719735658" sldId="325"/>
        </pc:sldMkLst>
        <pc:spChg chg="mod">
          <ac:chgData name="Zoë Tunstall" userId="e0a72786-713a-4df2-bb92-da82a6ab9fc3" providerId="ADAL" clId="{CBED88F9-31F8-4ADD-80C6-BDAF7D5C29C0}" dt="2024-07-03T14:31:21.050" v="983" actId="20577"/>
          <ac:spMkLst>
            <pc:docMk/>
            <pc:sldMk cId="2719735658" sldId="325"/>
            <ac:spMk id="5" creationId="{CD35FCB0-4E9A-E8B6-6F09-2C2DAE6DA1E7}"/>
          </ac:spMkLst>
        </pc:spChg>
      </pc:sldChg>
      <pc:sldChg chg="modSp mod">
        <pc:chgData name="Zoë Tunstall" userId="e0a72786-713a-4df2-bb92-da82a6ab9fc3" providerId="ADAL" clId="{CBED88F9-31F8-4ADD-80C6-BDAF7D5C29C0}" dt="2024-07-03T14:06:09.492" v="56" actId="20577"/>
        <pc:sldMkLst>
          <pc:docMk/>
          <pc:sldMk cId="4266051971" sldId="326"/>
        </pc:sldMkLst>
        <pc:spChg chg="mod">
          <ac:chgData name="Zoë Tunstall" userId="e0a72786-713a-4df2-bb92-da82a6ab9fc3" providerId="ADAL" clId="{CBED88F9-31F8-4ADD-80C6-BDAF7D5C29C0}" dt="2024-07-03T14:06:00.820" v="44" actId="20577"/>
          <ac:spMkLst>
            <pc:docMk/>
            <pc:sldMk cId="4266051971" sldId="326"/>
            <ac:spMk id="2" creationId="{83D6E258-2A2D-4421-379A-607D764E99E1}"/>
          </ac:spMkLst>
        </pc:spChg>
        <pc:spChg chg="mod">
          <ac:chgData name="Zoë Tunstall" userId="e0a72786-713a-4df2-bb92-da82a6ab9fc3" providerId="ADAL" clId="{CBED88F9-31F8-4ADD-80C6-BDAF7D5C29C0}" dt="2024-07-03T14:06:09.492" v="56" actId="20577"/>
          <ac:spMkLst>
            <pc:docMk/>
            <pc:sldMk cId="4266051971" sldId="326"/>
            <ac:spMk id="3" creationId="{BA3C74E8-CA01-0569-5B24-D3B3C30C707A}"/>
          </ac:spMkLst>
        </pc:spChg>
      </pc:sldChg>
      <pc:sldChg chg="modSp mod">
        <pc:chgData name="Zoë Tunstall" userId="e0a72786-713a-4df2-bb92-da82a6ab9fc3" providerId="ADAL" clId="{CBED88F9-31F8-4ADD-80C6-BDAF7D5C29C0}" dt="2024-07-03T14:22:50.712" v="816" actId="20577"/>
        <pc:sldMkLst>
          <pc:docMk/>
          <pc:sldMk cId="3731881333" sldId="327"/>
        </pc:sldMkLst>
        <pc:spChg chg="mod">
          <ac:chgData name="Zoë Tunstall" userId="e0a72786-713a-4df2-bb92-da82a6ab9fc3" providerId="ADAL" clId="{CBED88F9-31F8-4ADD-80C6-BDAF7D5C29C0}" dt="2024-07-03T14:22:50.712" v="816" actId="20577"/>
          <ac:spMkLst>
            <pc:docMk/>
            <pc:sldMk cId="3731881333" sldId="327"/>
            <ac:spMk id="3" creationId="{1C993C23-648D-8530-98AE-E271EDB609BA}"/>
          </ac:spMkLst>
        </pc:spChg>
      </pc:sldChg>
      <pc:sldChg chg="modSp add mod">
        <pc:chgData name="Zoë Tunstall" userId="e0a72786-713a-4df2-bb92-da82a6ab9fc3" providerId="ADAL" clId="{CBED88F9-31F8-4ADD-80C6-BDAF7D5C29C0}" dt="2024-07-03T14:26:11.561" v="893" actId="20577"/>
        <pc:sldMkLst>
          <pc:docMk/>
          <pc:sldMk cId="4274839467" sldId="330"/>
        </pc:sldMkLst>
        <pc:spChg chg="mod">
          <ac:chgData name="Zoë Tunstall" userId="e0a72786-713a-4df2-bb92-da82a6ab9fc3" providerId="ADAL" clId="{CBED88F9-31F8-4ADD-80C6-BDAF7D5C29C0}" dt="2024-07-03T14:26:11.561" v="893" actId="20577"/>
          <ac:spMkLst>
            <pc:docMk/>
            <pc:sldMk cId="4274839467" sldId="330"/>
            <ac:spMk id="2" creationId="{4993B56E-7DFA-4BB7-D424-D104CC227E68}"/>
          </ac:spMkLst>
        </pc:spChg>
      </pc:sldChg>
      <pc:sldChg chg="del">
        <pc:chgData name="Zoë Tunstall" userId="e0a72786-713a-4df2-bb92-da82a6ab9fc3" providerId="ADAL" clId="{CBED88F9-31F8-4ADD-80C6-BDAF7D5C29C0}" dt="2024-07-03T14:07:28.693" v="264" actId="47"/>
        <pc:sldMkLst>
          <pc:docMk/>
          <pc:sldMk cId="2128530679" sldId="338"/>
        </pc:sldMkLst>
      </pc:sldChg>
      <pc:sldChg chg="modSp new mod">
        <pc:chgData name="Zoë Tunstall" userId="e0a72786-713a-4df2-bb92-da82a6ab9fc3" providerId="ADAL" clId="{CBED88F9-31F8-4ADD-80C6-BDAF7D5C29C0}" dt="2024-07-03T14:05:32.644" v="11" actId="20577"/>
        <pc:sldMkLst>
          <pc:docMk/>
          <pc:sldMk cId="1490414028" sldId="339"/>
        </pc:sldMkLst>
        <pc:spChg chg="mod">
          <ac:chgData name="Zoë Tunstall" userId="e0a72786-713a-4df2-bb92-da82a6ab9fc3" providerId="ADAL" clId="{CBED88F9-31F8-4ADD-80C6-BDAF7D5C29C0}" dt="2024-07-03T14:05:32.644" v="11" actId="20577"/>
          <ac:spMkLst>
            <pc:docMk/>
            <pc:sldMk cId="1490414028" sldId="339"/>
            <ac:spMk id="2" creationId="{E4CE8D6E-60B3-90A3-D6B6-5B5C9CED066D}"/>
          </ac:spMkLst>
        </pc:spChg>
      </pc:sldChg>
      <pc:sldChg chg="modSp new mod">
        <pc:chgData name="Zoë Tunstall" userId="e0a72786-713a-4df2-bb92-da82a6ab9fc3" providerId="ADAL" clId="{CBED88F9-31F8-4ADD-80C6-BDAF7D5C29C0}" dt="2024-07-03T14:08:13.316" v="295" actId="20577"/>
        <pc:sldMkLst>
          <pc:docMk/>
          <pc:sldMk cId="2692937123" sldId="340"/>
        </pc:sldMkLst>
        <pc:spChg chg="mod">
          <ac:chgData name="Zoë Tunstall" userId="e0a72786-713a-4df2-bb92-da82a6ab9fc3" providerId="ADAL" clId="{CBED88F9-31F8-4ADD-80C6-BDAF7D5C29C0}" dt="2024-07-03T14:08:00.467" v="282" actId="20577"/>
          <ac:spMkLst>
            <pc:docMk/>
            <pc:sldMk cId="2692937123" sldId="340"/>
            <ac:spMk id="2" creationId="{27571507-9011-3CA8-5F6C-437E76A2B1D6}"/>
          </ac:spMkLst>
        </pc:spChg>
        <pc:spChg chg="mod">
          <ac:chgData name="Zoë Tunstall" userId="e0a72786-713a-4df2-bb92-da82a6ab9fc3" providerId="ADAL" clId="{CBED88F9-31F8-4ADD-80C6-BDAF7D5C29C0}" dt="2024-07-03T14:08:13.316" v="295" actId="20577"/>
          <ac:spMkLst>
            <pc:docMk/>
            <pc:sldMk cId="2692937123" sldId="340"/>
            <ac:spMk id="3" creationId="{46282899-B956-D381-9298-0EF0A9C1ADD8}"/>
          </ac:spMkLst>
        </pc:spChg>
      </pc:sldChg>
      <pc:sldChg chg="modSp new mod">
        <pc:chgData name="Zoë Tunstall" userId="e0a72786-713a-4df2-bb92-da82a6ab9fc3" providerId="ADAL" clId="{CBED88F9-31F8-4ADD-80C6-BDAF7D5C29C0}" dt="2024-07-03T14:09:13.607" v="302"/>
        <pc:sldMkLst>
          <pc:docMk/>
          <pc:sldMk cId="3581000504" sldId="341"/>
        </pc:sldMkLst>
        <pc:spChg chg="mod">
          <ac:chgData name="Zoë Tunstall" userId="e0a72786-713a-4df2-bb92-da82a6ab9fc3" providerId="ADAL" clId="{CBED88F9-31F8-4ADD-80C6-BDAF7D5C29C0}" dt="2024-07-03T14:08:48.118" v="298"/>
          <ac:spMkLst>
            <pc:docMk/>
            <pc:sldMk cId="3581000504" sldId="341"/>
            <ac:spMk id="2" creationId="{0DDD789A-698C-2360-51D5-DFE8240B3C3F}"/>
          </ac:spMkLst>
        </pc:spChg>
        <pc:spChg chg="mod">
          <ac:chgData name="Zoë Tunstall" userId="e0a72786-713a-4df2-bb92-da82a6ab9fc3" providerId="ADAL" clId="{CBED88F9-31F8-4ADD-80C6-BDAF7D5C29C0}" dt="2024-07-03T14:09:13.607" v="302"/>
          <ac:spMkLst>
            <pc:docMk/>
            <pc:sldMk cId="3581000504" sldId="341"/>
            <ac:spMk id="3" creationId="{109D5877-AF25-B6E7-EBF1-BEC83F400631}"/>
          </ac:spMkLst>
        </pc:spChg>
      </pc:sldChg>
      <pc:sldChg chg="modSp new mod">
        <pc:chgData name="Zoë Tunstall" userId="e0a72786-713a-4df2-bb92-da82a6ab9fc3" providerId="ADAL" clId="{CBED88F9-31F8-4ADD-80C6-BDAF7D5C29C0}" dt="2024-07-03T14:10:49.916" v="366" actId="20577"/>
        <pc:sldMkLst>
          <pc:docMk/>
          <pc:sldMk cId="2193485866" sldId="342"/>
        </pc:sldMkLst>
        <pc:spChg chg="mod">
          <ac:chgData name="Zoë Tunstall" userId="e0a72786-713a-4df2-bb92-da82a6ab9fc3" providerId="ADAL" clId="{CBED88F9-31F8-4ADD-80C6-BDAF7D5C29C0}" dt="2024-07-03T14:10:49.916" v="366" actId="20577"/>
          <ac:spMkLst>
            <pc:docMk/>
            <pc:sldMk cId="2193485866" sldId="342"/>
            <ac:spMk id="2" creationId="{0A31F59F-A4A5-B9C1-C13A-0A0660DD5334}"/>
          </ac:spMkLst>
        </pc:spChg>
      </pc:sldChg>
      <pc:sldChg chg="add ord">
        <pc:chgData name="Zoë Tunstall" userId="e0a72786-713a-4df2-bb92-da82a6ab9fc3" providerId="ADAL" clId="{CBED88F9-31F8-4ADD-80C6-BDAF7D5C29C0}" dt="2024-07-03T14:11:09.879" v="371"/>
        <pc:sldMkLst>
          <pc:docMk/>
          <pc:sldMk cId="1133373635" sldId="343"/>
        </pc:sldMkLst>
      </pc:sldChg>
      <pc:sldChg chg="modSp add mod">
        <pc:chgData name="Zoë Tunstall" userId="e0a72786-713a-4df2-bb92-da82a6ab9fc3" providerId="ADAL" clId="{CBED88F9-31F8-4ADD-80C6-BDAF7D5C29C0}" dt="2024-07-03T14:22:18.293" v="794" actId="27636"/>
        <pc:sldMkLst>
          <pc:docMk/>
          <pc:sldMk cId="2227929043" sldId="344"/>
        </pc:sldMkLst>
        <pc:spChg chg="mod">
          <ac:chgData name="Zoë Tunstall" userId="e0a72786-713a-4df2-bb92-da82a6ab9fc3" providerId="ADAL" clId="{CBED88F9-31F8-4ADD-80C6-BDAF7D5C29C0}" dt="2024-07-03T14:22:18.293" v="794" actId="27636"/>
          <ac:spMkLst>
            <pc:docMk/>
            <pc:sldMk cId="2227929043" sldId="344"/>
            <ac:spMk id="2" creationId="{9291E0A8-A290-971F-3343-3213BBBEF0B5}"/>
          </ac:spMkLst>
        </pc:spChg>
        <pc:spChg chg="mod">
          <ac:chgData name="Zoë Tunstall" userId="e0a72786-713a-4df2-bb92-da82a6ab9fc3" providerId="ADAL" clId="{CBED88F9-31F8-4ADD-80C6-BDAF7D5C29C0}" dt="2024-07-03T14:20:33.946" v="382" actId="20577"/>
          <ac:spMkLst>
            <pc:docMk/>
            <pc:sldMk cId="2227929043" sldId="344"/>
            <ac:spMk id="3" creationId="{E28F834B-7B1C-8CEA-F5F9-80AABC3B1490}"/>
          </ac:spMkLst>
        </pc:spChg>
      </pc:sldChg>
      <pc:sldChg chg="modSp add mod">
        <pc:chgData name="Zoë Tunstall" userId="e0a72786-713a-4df2-bb92-da82a6ab9fc3" providerId="ADAL" clId="{CBED88F9-31F8-4ADD-80C6-BDAF7D5C29C0}" dt="2024-07-03T14:24:14.970" v="854" actId="20577"/>
        <pc:sldMkLst>
          <pc:docMk/>
          <pc:sldMk cId="3394106914" sldId="345"/>
        </pc:sldMkLst>
        <pc:spChg chg="mod">
          <ac:chgData name="Zoë Tunstall" userId="e0a72786-713a-4df2-bb92-da82a6ab9fc3" providerId="ADAL" clId="{CBED88F9-31F8-4ADD-80C6-BDAF7D5C29C0}" dt="2024-07-03T14:24:14.970" v="854" actId="20577"/>
          <ac:spMkLst>
            <pc:docMk/>
            <pc:sldMk cId="3394106914" sldId="345"/>
            <ac:spMk id="3" creationId="{7188050C-E99A-0CD4-C280-8AFCC1CE7689}"/>
          </ac:spMkLst>
        </pc:spChg>
      </pc:sldChg>
      <pc:sldChg chg="add del">
        <pc:chgData name="Zoë Tunstall" userId="e0a72786-713a-4df2-bb92-da82a6ab9fc3" providerId="ADAL" clId="{CBED88F9-31F8-4ADD-80C6-BDAF7D5C29C0}" dt="2024-07-03T14:26:03.004" v="884" actId="47"/>
        <pc:sldMkLst>
          <pc:docMk/>
          <pc:sldMk cId="2034224362" sldId="346"/>
        </pc:sldMkLst>
      </pc:sldChg>
      <pc:sldChg chg="modSp add mod">
        <pc:chgData name="Zoë Tunstall" userId="e0a72786-713a-4df2-bb92-da82a6ab9fc3" providerId="ADAL" clId="{CBED88F9-31F8-4ADD-80C6-BDAF7D5C29C0}" dt="2024-07-03T14:29:02.586" v="912" actId="20577"/>
        <pc:sldMkLst>
          <pc:docMk/>
          <pc:sldMk cId="3892688508" sldId="346"/>
        </pc:sldMkLst>
        <pc:spChg chg="mod">
          <ac:chgData name="Zoë Tunstall" userId="e0a72786-713a-4df2-bb92-da82a6ab9fc3" providerId="ADAL" clId="{CBED88F9-31F8-4ADD-80C6-BDAF7D5C29C0}" dt="2024-07-03T14:29:02.586" v="912" actId="20577"/>
          <ac:spMkLst>
            <pc:docMk/>
            <pc:sldMk cId="3892688508" sldId="346"/>
            <ac:spMk id="2" creationId="{4993B56E-7DFA-4BB7-D424-D104CC227E68}"/>
          </ac:spMkLst>
        </pc:spChg>
      </pc:sldChg>
      <pc:sldChg chg="modSp add mod">
        <pc:chgData name="Zoë Tunstall" userId="e0a72786-713a-4df2-bb92-da82a6ab9fc3" providerId="ADAL" clId="{CBED88F9-31F8-4ADD-80C6-BDAF7D5C29C0}" dt="2024-07-03T14:29:45.514" v="926" actId="20577"/>
        <pc:sldMkLst>
          <pc:docMk/>
          <pc:sldMk cId="1950953129" sldId="347"/>
        </pc:sldMkLst>
        <pc:spChg chg="mod">
          <ac:chgData name="Zoë Tunstall" userId="e0a72786-713a-4df2-bb92-da82a6ab9fc3" providerId="ADAL" clId="{CBED88F9-31F8-4ADD-80C6-BDAF7D5C29C0}" dt="2024-07-03T14:29:45.514" v="926" actId="20577"/>
          <ac:spMkLst>
            <pc:docMk/>
            <pc:sldMk cId="1950953129" sldId="347"/>
            <ac:spMk id="2" creationId="{4993B56E-7DFA-4BB7-D424-D104CC227E68}"/>
          </ac:spMkLst>
        </pc:spChg>
      </pc:sldChg>
      <pc:sldChg chg="add del">
        <pc:chgData name="Zoë Tunstall" userId="e0a72786-713a-4df2-bb92-da82a6ab9fc3" providerId="ADAL" clId="{CBED88F9-31F8-4ADD-80C6-BDAF7D5C29C0}" dt="2024-07-03T14:26:03.727" v="885" actId="47"/>
        <pc:sldMkLst>
          <pc:docMk/>
          <pc:sldMk cId="3381286651" sldId="347"/>
        </pc:sldMkLst>
      </pc:sldChg>
      <pc:sldChg chg="modSp add mod">
        <pc:chgData name="Zoë Tunstall" userId="e0a72786-713a-4df2-bb92-da82a6ab9fc3" providerId="ADAL" clId="{CBED88F9-31F8-4ADD-80C6-BDAF7D5C29C0}" dt="2024-07-03T14:27:21.072" v="904"/>
        <pc:sldMkLst>
          <pc:docMk/>
          <pc:sldMk cId="476172126" sldId="348"/>
        </pc:sldMkLst>
        <pc:spChg chg="mod">
          <ac:chgData name="Zoë Tunstall" userId="e0a72786-713a-4df2-bb92-da82a6ab9fc3" providerId="ADAL" clId="{CBED88F9-31F8-4ADD-80C6-BDAF7D5C29C0}" dt="2024-07-03T14:27:21.072" v="904"/>
          <ac:spMkLst>
            <pc:docMk/>
            <pc:sldMk cId="476172126" sldId="348"/>
            <ac:spMk id="2" creationId="{4993B56E-7DFA-4BB7-D424-D104CC227E68}"/>
          </ac:spMkLst>
        </pc:spChg>
      </pc:sldChg>
      <pc:sldChg chg="add del">
        <pc:chgData name="Zoë Tunstall" userId="e0a72786-713a-4df2-bb92-da82a6ab9fc3" providerId="ADAL" clId="{CBED88F9-31F8-4ADD-80C6-BDAF7D5C29C0}" dt="2024-07-03T14:26:03.916" v="886" actId="47"/>
        <pc:sldMkLst>
          <pc:docMk/>
          <pc:sldMk cId="1005219376" sldId="348"/>
        </pc:sldMkLst>
      </pc:sldChg>
      <pc:sldChg chg="modSp add mod">
        <pc:chgData name="Zoë Tunstall" userId="e0a72786-713a-4df2-bb92-da82a6ab9fc3" providerId="ADAL" clId="{CBED88F9-31F8-4ADD-80C6-BDAF7D5C29C0}" dt="2024-07-03T14:29:18.801" v="915" actId="1076"/>
        <pc:sldMkLst>
          <pc:docMk/>
          <pc:sldMk cId="1219275297" sldId="349"/>
        </pc:sldMkLst>
        <pc:spChg chg="mod">
          <ac:chgData name="Zoë Tunstall" userId="e0a72786-713a-4df2-bb92-da82a6ab9fc3" providerId="ADAL" clId="{CBED88F9-31F8-4ADD-80C6-BDAF7D5C29C0}" dt="2024-07-03T14:29:18.801" v="915" actId="1076"/>
          <ac:spMkLst>
            <pc:docMk/>
            <pc:sldMk cId="1219275297" sldId="349"/>
            <ac:spMk id="2" creationId="{4993B56E-7DFA-4BB7-D424-D104CC227E68}"/>
          </ac:spMkLst>
        </pc:spChg>
      </pc:sldChg>
      <pc:sldChg chg="add del">
        <pc:chgData name="Zoë Tunstall" userId="e0a72786-713a-4df2-bb92-da82a6ab9fc3" providerId="ADAL" clId="{CBED88F9-31F8-4ADD-80C6-BDAF7D5C29C0}" dt="2024-07-03T14:26:04.093" v="887" actId="47"/>
        <pc:sldMkLst>
          <pc:docMk/>
          <pc:sldMk cId="4234040093" sldId="349"/>
        </pc:sldMkLst>
      </pc:sldChg>
      <pc:sldChg chg="add del">
        <pc:chgData name="Zoë Tunstall" userId="e0a72786-713a-4df2-bb92-da82a6ab9fc3" providerId="ADAL" clId="{CBED88F9-31F8-4ADD-80C6-BDAF7D5C29C0}" dt="2024-07-03T14:26:04.287" v="888" actId="47"/>
        <pc:sldMkLst>
          <pc:docMk/>
          <pc:sldMk cId="1139966598" sldId="350"/>
        </pc:sldMkLst>
      </pc:sldChg>
      <pc:sldChg chg="modSp add mod">
        <pc:chgData name="Zoë Tunstall" userId="e0a72786-713a-4df2-bb92-da82a6ab9fc3" providerId="ADAL" clId="{CBED88F9-31F8-4ADD-80C6-BDAF7D5C29C0}" dt="2024-07-03T14:27:38.777" v="906"/>
        <pc:sldMkLst>
          <pc:docMk/>
          <pc:sldMk cId="1718232752" sldId="350"/>
        </pc:sldMkLst>
        <pc:spChg chg="mod">
          <ac:chgData name="Zoë Tunstall" userId="e0a72786-713a-4df2-bb92-da82a6ab9fc3" providerId="ADAL" clId="{CBED88F9-31F8-4ADD-80C6-BDAF7D5C29C0}" dt="2024-07-03T14:27:38.777" v="906"/>
          <ac:spMkLst>
            <pc:docMk/>
            <pc:sldMk cId="1718232752" sldId="350"/>
            <ac:spMk id="2" creationId="{4993B56E-7DFA-4BB7-D424-D104CC227E68}"/>
          </ac:spMkLst>
        </pc:spChg>
      </pc:sldChg>
      <pc:sldChg chg="modSp add mod">
        <pc:chgData name="Zoë Tunstall" userId="e0a72786-713a-4df2-bb92-da82a6ab9fc3" providerId="ADAL" clId="{CBED88F9-31F8-4ADD-80C6-BDAF7D5C29C0}" dt="2024-07-03T14:27:45.953" v="907"/>
        <pc:sldMkLst>
          <pc:docMk/>
          <pc:sldMk cId="3081678637" sldId="351"/>
        </pc:sldMkLst>
        <pc:spChg chg="mod">
          <ac:chgData name="Zoë Tunstall" userId="e0a72786-713a-4df2-bb92-da82a6ab9fc3" providerId="ADAL" clId="{CBED88F9-31F8-4ADD-80C6-BDAF7D5C29C0}" dt="2024-07-03T14:27:45.953" v="907"/>
          <ac:spMkLst>
            <pc:docMk/>
            <pc:sldMk cId="3081678637" sldId="351"/>
            <ac:spMk id="2" creationId="{4993B56E-7DFA-4BB7-D424-D104CC227E68}"/>
          </ac:spMkLst>
        </pc:spChg>
      </pc:sldChg>
      <pc:sldChg chg="add del">
        <pc:chgData name="Zoë Tunstall" userId="e0a72786-713a-4df2-bb92-da82a6ab9fc3" providerId="ADAL" clId="{CBED88F9-31F8-4ADD-80C6-BDAF7D5C29C0}" dt="2024-07-03T14:26:04.875" v="889" actId="47"/>
        <pc:sldMkLst>
          <pc:docMk/>
          <pc:sldMk cId="3729874815" sldId="351"/>
        </pc:sldMkLst>
      </pc:sldChg>
      <pc:sldChg chg="add del">
        <pc:chgData name="Zoë Tunstall" userId="e0a72786-713a-4df2-bb92-da82a6ab9fc3" providerId="ADAL" clId="{CBED88F9-31F8-4ADD-80C6-BDAF7D5C29C0}" dt="2024-07-03T14:26:05.211" v="890" actId="47"/>
        <pc:sldMkLst>
          <pc:docMk/>
          <pc:sldMk cId="528396827" sldId="352"/>
        </pc:sldMkLst>
      </pc:sldChg>
      <pc:sldChg chg="modSp add mod">
        <pc:chgData name="Zoë Tunstall" userId="e0a72786-713a-4df2-bb92-da82a6ab9fc3" providerId="ADAL" clId="{CBED88F9-31F8-4ADD-80C6-BDAF7D5C29C0}" dt="2024-07-03T14:30:06.049" v="930" actId="1076"/>
        <pc:sldMkLst>
          <pc:docMk/>
          <pc:sldMk cId="3798866043" sldId="352"/>
        </pc:sldMkLst>
        <pc:spChg chg="mod">
          <ac:chgData name="Zoë Tunstall" userId="e0a72786-713a-4df2-bb92-da82a6ab9fc3" providerId="ADAL" clId="{CBED88F9-31F8-4ADD-80C6-BDAF7D5C29C0}" dt="2024-07-03T14:30:06.049" v="930" actId="1076"/>
          <ac:spMkLst>
            <pc:docMk/>
            <pc:sldMk cId="3798866043" sldId="352"/>
            <ac:spMk id="2" creationId="{4993B56E-7DFA-4BB7-D424-D104CC227E68}"/>
          </ac:spMkLst>
        </pc:spChg>
      </pc:sldChg>
      <pc:sldChg chg="modSp add mod">
        <pc:chgData name="Zoë Tunstall" userId="e0a72786-713a-4df2-bb92-da82a6ab9fc3" providerId="ADAL" clId="{CBED88F9-31F8-4ADD-80C6-BDAF7D5C29C0}" dt="2024-07-03T14:30:14.769" v="932" actId="1076"/>
        <pc:sldMkLst>
          <pc:docMk/>
          <pc:sldMk cId="328360286" sldId="353"/>
        </pc:sldMkLst>
        <pc:spChg chg="mod">
          <ac:chgData name="Zoë Tunstall" userId="e0a72786-713a-4df2-bb92-da82a6ab9fc3" providerId="ADAL" clId="{CBED88F9-31F8-4ADD-80C6-BDAF7D5C29C0}" dt="2024-07-03T14:30:14.769" v="932" actId="1076"/>
          <ac:spMkLst>
            <pc:docMk/>
            <pc:sldMk cId="328360286" sldId="353"/>
            <ac:spMk id="2" creationId="{4993B56E-7DFA-4BB7-D424-D104CC227E68}"/>
          </ac:spMkLst>
        </pc:spChg>
      </pc:sldChg>
      <pc:sldChg chg="add del">
        <pc:chgData name="Zoë Tunstall" userId="e0a72786-713a-4df2-bb92-da82a6ab9fc3" providerId="ADAL" clId="{CBED88F9-31F8-4ADD-80C6-BDAF7D5C29C0}" dt="2024-07-03T14:26:06.075" v="891" actId="47"/>
        <pc:sldMkLst>
          <pc:docMk/>
          <pc:sldMk cId="3721077873" sldId="353"/>
        </pc:sldMkLst>
      </pc:sldChg>
    </pc:docChg>
  </pc:docChgLst>
  <pc:docChgLst>
    <pc:chgData name="Zoë Tunstall" userId="e0a72786-713a-4df2-bb92-da82a6ab9fc3" providerId="ADAL" clId="{3883CAE4-0A90-4996-979F-13265DFC8E5F}"/>
    <pc:docChg chg="custSel addSld delSld modSld sldOrd">
      <pc:chgData name="Zoë Tunstall" userId="e0a72786-713a-4df2-bb92-da82a6ab9fc3" providerId="ADAL" clId="{3883CAE4-0A90-4996-979F-13265DFC8E5F}" dt="2024-07-03T12:39:03.592" v="57"/>
      <pc:docMkLst>
        <pc:docMk/>
      </pc:docMkLst>
      <pc:sldChg chg="del">
        <pc:chgData name="Zoë Tunstall" userId="e0a72786-713a-4df2-bb92-da82a6ab9fc3" providerId="ADAL" clId="{3883CAE4-0A90-4996-979F-13265DFC8E5F}" dt="2024-07-03T12:29:04.897" v="0" actId="2696"/>
        <pc:sldMkLst>
          <pc:docMk/>
          <pc:sldMk cId="4206362282" sldId="284"/>
        </pc:sldMkLst>
      </pc:sldChg>
      <pc:sldChg chg="new ord">
        <pc:chgData name="Zoë Tunstall" userId="e0a72786-713a-4df2-bb92-da82a6ab9fc3" providerId="ADAL" clId="{3883CAE4-0A90-4996-979F-13265DFC8E5F}" dt="2024-07-03T12:29:26.500" v="3"/>
        <pc:sldMkLst>
          <pc:docMk/>
          <pc:sldMk cId="3280144497" sldId="287"/>
        </pc:sldMkLst>
      </pc:sldChg>
      <pc:sldChg chg="add">
        <pc:chgData name="Zoë Tunstall" userId="e0a72786-713a-4df2-bb92-da82a6ab9fc3" providerId="ADAL" clId="{3883CAE4-0A90-4996-979F-13265DFC8E5F}" dt="2024-07-03T12:30:13.005" v="4"/>
        <pc:sldMkLst>
          <pc:docMk/>
          <pc:sldMk cId="3583719958" sldId="288"/>
        </pc:sldMkLst>
      </pc:sldChg>
      <pc:sldChg chg="add">
        <pc:chgData name="Zoë Tunstall" userId="e0a72786-713a-4df2-bb92-da82a6ab9fc3" providerId="ADAL" clId="{3883CAE4-0A90-4996-979F-13265DFC8E5F}" dt="2024-07-03T12:34:27.637" v="6"/>
        <pc:sldMkLst>
          <pc:docMk/>
          <pc:sldMk cId="3471388258" sldId="290"/>
        </pc:sldMkLst>
      </pc:sldChg>
      <pc:sldChg chg="add">
        <pc:chgData name="Zoë Tunstall" userId="e0a72786-713a-4df2-bb92-da82a6ab9fc3" providerId="ADAL" clId="{3883CAE4-0A90-4996-979F-13265DFC8E5F}" dt="2024-07-03T12:35:08.528" v="7"/>
        <pc:sldMkLst>
          <pc:docMk/>
          <pc:sldMk cId="4164364817" sldId="293"/>
        </pc:sldMkLst>
      </pc:sldChg>
      <pc:sldChg chg="add">
        <pc:chgData name="Zoë Tunstall" userId="e0a72786-713a-4df2-bb92-da82a6ab9fc3" providerId="ADAL" clId="{3883CAE4-0A90-4996-979F-13265DFC8E5F}" dt="2024-07-03T12:35:08.528" v="7"/>
        <pc:sldMkLst>
          <pc:docMk/>
          <pc:sldMk cId="542644667" sldId="294"/>
        </pc:sldMkLst>
      </pc:sldChg>
      <pc:sldChg chg="add">
        <pc:chgData name="Zoë Tunstall" userId="e0a72786-713a-4df2-bb92-da82a6ab9fc3" providerId="ADAL" clId="{3883CAE4-0A90-4996-979F-13265DFC8E5F}" dt="2024-07-03T12:39:03.592" v="57"/>
        <pc:sldMkLst>
          <pc:docMk/>
          <pc:sldMk cId="1657857103" sldId="297"/>
        </pc:sldMkLst>
      </pc:sldChg>
      <pc:sldChg chg="add delCm modCm">
        <pc:chgData name="Zoë Tunstall" userId="e0a72786-713a-4df2-bb92-da82a6ab9fc3" providerId="ADAL" clId="{3883CAE4-0A90-4996-979F-13265DFC8E5F}" dt="2024-07-03T12:38:41.879" v="56"/>
        <pc:sldMkLst>
          <pc:docMk/>
          <pc:sldMk cId="3077564312" sldId="298"/>
        </pc:sldMkLst>
        <pc:extLst>
          <p:ext xmlns:p="http://schemas.openxmlformats.org/presentationml/2006/main" uri="{D6D511B9-2390-475A-947B-AFAB55BFBCF1}">
            <pc226:cmChg xmlns:pc226="http://schemas.microsoft.com/office/powerpoint/2022/06/main/command" chg="del mod">
              <pc226:chgData name="Zoë Tunstall" userId="e0a72786-713a-4df2-bb92-da82a6ab9fc3" providerId="ADAL" clId="{3883CAE4-0A90-4996-979F-13265DFC8E5F}" dt="2024-07-03T12:38:41.879" v="56"/>
              <pc2:cmMkLst xmlns:pc2="http://schemas.microsoft.com/office/powerpoint/2019/9/main/command">
                <pc:docMk/>
                <pc:sldMk cId="3077564312" sldId="298"/>
                <pc2:cmMk id="{47797827-3459-441A-A1FA-BB1419056C64}"/>
              </pc2:cmMkLst>
            </pc226:cmChg>
          </p:ext>
        </pc:extLst>
      </pc:sldChg>
      <pc:sldChg chg="add">
        <pc:chgData name="Zoë Tunstall" userId="e0a72786-713a-4df2-bb92-da82a6ab9fc3" providerId="ADAL" clId="{3883CAE4-0A90-4996-979F-13265DFC8E5F}" dt="2024-07-03T12:39:03.592" v="57"/>
        <pc:sldMkLst>
          <pc:docMk/>
          <pc:sldMk cId="3367185555" sldId="299"/>
        </pc:sldMkLst>
      </pc:sldChg>
      <pc:sldChg chg="add">
        <pc:chgData name="Zoë Tunstall" userId="e0a72786-713a-4df2-bb92-da82a6ab9fc3" providerId="ADAL" clId="{3883CAE4-0A90-4996-979F-13265DFC8E5F}" dt="2024-07-03T12:34:27.637" v="6"/>
        <pc:sldMkLst>
          <pc:docMk/>
          <pc:sldMk cId="7859673" sldId="300"/>
        </pc:sldMkLst>
      </pc:sldChg>
      <pc:sldChg chg="addSp delSp modSp add mod ord modClrScheme chgLayout">
        <pc:chgData name="Zoë Tunstall" userId="e0a72786-713a-4df2-bb92-da82a6ab9fc3" providerId="ADAL" clId="{3883CAE4-0A90-4996-979F-13265DFC8E5F}" dt="2024-07-03T12:38:29.200" v="54" actId="20577"/>
        <pc:sldMkLst>
          <pc:docMk/>
          <pc:sldMk cId="59384944" sldId="301"/>
        </pc:sldMkLst>
        <pc:spChg chg="del mod ord">
          <ac:chgData name="Zoë Tunstall" userId="e0a72786-713a-4df2-bb92-da82a6ab9fc3" providerId="ADAL" clId="{3883CAE4-0A90-4996-979F-13265DFC8E5F}" dt="2024-07-03T12:36:06.671" v="25" actId="478"/>
          <ac:spMkLst>
            <pc:docMk/>
            <pc:sldMk cId="59384944" sldId="301"/>
            <ac:spMk id="2" creationId="{D70BB94C-F3DF-5740-7171-5B7DD93ED85E}"/>
          </ac:spMkLst>
        </pc:spChg>
        <pc:spChg chg="add del mod">
          <ac:chgData name="Zoë Tunstall" userId="e0a72786-713a-4df2-bb92-da82a6ab9fc3" providerId="ADAL" clId="{3883CAE4-0A90-4996-979F-13265DFC8E5F}" dt="2024-07-03T12:36:04.744" v="24" actId="21"/>
          <ac:spMkLst>
            <pc:docMk/>
            <pc:sldMk cId="59384944" sldId="301"/>
            <ac:spMk id="7" creationId="{E83C9313-E941-17F2-3F5A-59799CBA949A}"/>
          </ac:spMkLst>
        </pc:spChg>
        <pc:spChg chg="add del mod">
          <ac:chgData name="Zoë Tunstall" userId="e0a72786-713a-4df2-bb92-da82a6ab9fc3" providerId="ADAL" clId="{3883CAE4-0A90-4996-979F-13265DFC8E5F}" dt="2024-07-03T12:36:09.266" v="27" actId="478"/>
          <ac:spMkLst>
            <pc:docMk/>
            <pc:sldMk cId="59384944" sldId="301"/>
            <ac:spMk id="9" creationId="{46923C8F-DA2C-E2BB-AC7E-E266FF31E861}"/>
          </ac:spMkLst>
        </pc:spChg>
        <pc:spChg chg="add mod">
          <ac:chgData name="Zoë Tunstall" userId="e0a72786-713a-4df2-bb92-da82a6ab9fc3" providerId="ADAL" clId="{3883CAE4-0A90-4996-979F-13265DFC8E5F}" dt="2024-07-03T12:38:29.200" v="54" actId="20577"/>
          <ac:spMkLst>
            <pc:docMk/>
            <pc:sldMk cId="59384944" sldId="301"/>
            <ac:spMk id="10" creationId="{E83C9313-E941-17F2-3F5A-59799CBA949A}"/>
          </ac:spMkLst>
        </pc:spChg>
      </pc:sldChg>
      <pc:sldChg chg="add">
        <pc:chgData name="Zoë Tunstall" userId="e0a72786-713a-4df2-bb92-da82a6ab9fc3" providerId="ADAL" clId="{3883CAE4-0A90-4996-979F-13265DFC8E5F}" dt="2024-07-03T12:33:19.613" v="5"/>
        <pc:sldMkLst>
          <pc:docMk/>
          <pc:sldMk cId="702917133" sldId="302"/>
        </pc:sldMkLst>
      </pc:sldChg>
      <pc:sldChg chg="add">
        <pc:chgData name="Zoë Tunstall" userId="e0a72786-713a-4df2-bb92-da82a6ab9fc3" providerId="ADAL" clId="{3883CAE4-0A90-4996-979F-13265DFC8E5F}" dt="2024-07-03T12:35:08.528" v="7"/>
        <pc:sldMkLst>
          <pc:docMk/>
          <pc:sldMk cId="2500085322" sldId="305"/>
        </pc:sldMkLst>
      </pc:sldChg>
      <pc:sldChg chg="modSp new del mod ord">
        <pc:chgData name="Zoë Tunstall" userId="e0a72786-713a-4df2-bb92-da82a6ab9fc3" providerId="ADAL" clId="{3883CAE4-0A90-4996-979F-13265DFC8E5F}" dt="2024-07-03T12:38:25.981" v="48" actId="47"/>
        <pc:sldMkLst>
          <pc:docMk/>
          <pc:sldMk cId="3730773062" sldId="306"/>
        </pc:sldMkLst>
        <pc:spChg chg="mod">
          <ac:chgData name="Zoë Tunstall" userId="e0a72786-713a-4df2-bb92-da82a6ab9fc3" providerId="ADAL" clId="{3883CAE4-0A90-4996-979F-13265DFC8E5F}" dt="2024-07-03T12:37:20" v="44" actId="20577"/>
          <ac:spMkLst>
            <pc:docMk/>
            <pc:sldMk cId="3730773062" sldId="306"/>
            <ac:spMk id="2" creationId="{3C1D842B-B6F5-B9AB-F3B1-2926DF296CC5}"/>
          </ac:spMkLst>
        </pc:spChg>
      </pc:sldChg>
    </pc:docChg>
  </pc:docChgLst>
  <pc:docChgLst>
    <pc:chgData name="Zoë Tunstall" userId="e0a72786-713a-4df2-bb92-da82a6ab9fc3" providerId="ADAL" clId="{1A5C0159-0CAC-4E75-9A37-17BEE1EA2478}"/>
    <pc:docChg chg="undo custSel addSld delSld modSld sldOrd">
      <pc:chgData name="Zoë Tunstall" userId="e0a72786-713a-4df2-bb92-da82a6ab9fc3" providerId="ADAL" clId="{1A5C0159-0CAC-4E75-9A37-17BEE1EA2478}" dt="2024-07-03T13:46:33.367" v="227" actId="14100"/>
      <pc:docMkLst>
        <pc:docMk/>
      </pc:docMkLst>
      <pc:sldChg chg="mod modClrScheme chgLayout">
        <pc:chgData name="Zoë Tunstall" userId="e0a72786-713a-4df2-bb92-da82a6ab9fc3" providerId="ADAL" clId="{1A5C0159-0CAC-4E75-9A37-17BEE1EA2478}" dt="2024-07-03T13:23:42.418" v="0" actId="700"/>
        <pc:sldMkLst>
          <pc:docMk/>
          <pc:sldMk cId="3280144497" sldId="287"/>
        </pc:sldMkLst>
      </pc:sldChg>
      <pc:sldChg chg="modSp mod">
        <pc:chgData name="Zoë Tunstall" userId="e0a72786-713a-4df2-bb92-da82a6ab9fc3" providerId="ADAL" clId="{1A5C0159-0CAC-4E75-9A37-17BEE1EA2478}" dt="2024-07-03T13:26:00.384" v="49"/>
        <pc:sldMkLst>
          <pc:docMk/>
          <pc:sldMk cId="3471388258" sldId="290"/>
        </pc:sldMkLst>
        <pc:spChg chg="mod">
          <ac:chgData name="Zoë Tunstall" userId="e0a72786-713a-4df2-bb92-da82a6ab9fc3" providerId="ADAL" clId="{1A5C0159-0CAC-4E75-9A37-17BEE1EA2478}" dt="2024-07-03T13:25:52.908" v="48" actId="20577"/>
          <ac:spMkLst>
            <pc:docMk/>
            <pc:sldMk cId="3471388258" sldId="290"/>
            <ac:spMk id="2" creationId="{62522903-E7AC-BFF8-23C9-97B0975FD2F2}"/>
          </ac:spMkLst>
        </pc:spChg>
        <pc:spChg chg="mod">
          <ac:chgData name="Zoë Tunstall" userId="e0a72786-713a-4df2-bb92-da82a6ab9fc3" providerId="ADAL" clId="{1A5C0159-0CAC-4E75-9A37-17BEE1EA2478}" dt="2024-07-03T13:26:00.384" v="49"/>
          <ac:spMkLst>
            <pc:docMk/>
            <pc:sldMk cId="3471388258" sldId="290"/>
            <ac:spMk id="3" creationId="{4E5E1032-3CCF-8B43-0874-519F1FA1065A}"/>
          </ac:spMkLst>
        </pc:spChg>
      </pc:sldChg>
      <pc:sldChg chg="modSp mod">
        <pc:chgData name="Zoë Tunstall" userId="e0a72786-713a-4df2-bb92-da82a6ab9fc3" providerId="ADAL" clId="{1A5C0159-0CAC-4E75-9A37-17BEE1EA2478}" dt="2024-07-03T13:46:03.175" v="223" actId="14100"/>
        <pc:sldMkLst>
          <pc:docMk/>
          <pc:sldMk cId="1657857103" sldId="297"/>
        </pc:sldMkLst>
        <pc:spChg chg="mod">
          <ac:chgData name="Zoë Tunstall" userId="e0a72786-713a-4df2-bb92-da82a6ab9fc3" providerId="ADAL" clId="{1A5C0159-0CAC-4E75-9A37-17BEE1EA2478}" dt="2024-07-03T13:46:03.175" v="223" actId="14100"/>
          <ac:spMkLst>
            <pc:docMk/>
            <pc:sldMk cId="1657857103" sldId="297"/>
            <ac:spMk id="3" creationId="{9350955A-1109-95C5-6E21-A7179C18867B}"/>
          </ac:spMkLst>
        </pc:spChg>
      </pc:sldChg>
      <pc:sldChg chg="modSp mod">
        <pc:chgData name="Zoë Tunstall" userId="e0a72786-713a-4df2-bb92-da82a6ab9fc3" providerId="ADAL" clId="{1A5C0159-0CAC-4E75-9A37-17BEE1EA2478}" dt="2024-07-03T13:26:20.517" v="51" actId="14100"/>
        <pc:sldMkLst>
          <pc:docMk/>
          <pc:sldMk cId="7859673" sldId="300"/>
        </pc:sldMkLst>
        <pc:spChg chg="mod">
          <ac:chgData name="Zoë Tunstall" userId="e0a72786-713a-4df2-bb92-da82a6ab9fc3" providerId="ADAL" clId="{1A5C0159-0CAC-4E75-9A37-17BEE1EA2478}" dt="2024-07-03T13:26:20.517" v="51" actId="14100"/>
          <ac:spMkLst>
            <pc:docMk/>
            <pc:sldMk cId="7859673" sldId="300"/>
            <ac:spMk id="5" creationId="{53306A1F-7012-C44C-79FE-FAE99F53DF68}"/>
          </ac:spMkLst>
        </pc:spChg>
      </pc:sldChg>
      <pc:sldChg chg="modSp mod">
        <pc:chgData name="Zoë Tunstall" userId="e0a72786-713a-4df2-bb92-da82a6ab9fc3" providerId="ADAL" clId="{1A5C0159-0CAC-4E75-9A37-17BEE1EA2478}" dt="2024-07-03T13:26:32.890" v="70" actId="20577"/>
        <pc:sldMkLst>
          <pc:docMk/>
          <pc:sldMk cId="2500085322" sldId="305"/>
        </pc:sldMkLst>
        <pc:spChg chg="mod">
          <ac:chgData name="Zoë Tunstall" userId="e0a72786-713a-4df2-bb92-da82a6ab9fc3" providerId="ADAL" clId="{1A5C0159-0CAC-4E75-9A37-17BEE1EA2478}" dt="2024-07-03T13:26:32.890" v="70" actId="20577"/>
          <ac:spMkLst>
            <pc:docMk/>
            <pc:sldMk cId="2500085322" sldId="305"/>
            <ac:spMk id="3" creationId="{1C993C23-648D-8530-98AE-E271EDB609BA}"/>
          </ac:spMkLst>
        </pc:spChg>
      </pc:sldChg>
      <pc:sldChg chg="modSp mod">
        <pc:chgData name="Zoë Tunstall" userId="e0a72786-713a-4df2-bb92-da82a6ab9fc3" providerId="ADAL" clId="{1A5C0159-0CAC-4E75-9A37-17BEE1EA2478}" dt="2024-07-03T13:24:09.532" v="24" actId="20577"/>
        <pc:sldMkLst>
          <pc:docMk/>
          <pc:sldMk cId="743986829" sldId="306"/>
        </pc:sldMkLst>
        <pc:spChg chg="mod">
          <ac:chgData name="Zoë Tunstall" userId="e0a72786-713a-4df2-bb92-da82a6ab9fc3" providerId="ADAL" clId="{1A5C0159-0CAC-4E75-9A37-17BEE1EA2478}" dt="2024-07-03T13:24:09.532" v="24" actId="20577"/>
          <ac:spMkLst>
            <pc:docMk/>
            <pc:sldMk cId="743986829" sldId="306"/>
            <ac:spMk id="2" creationId="{78C8C3DE-2CC6-93EC-C044-C87BCE6BD60F}"/>
          </ac:spMkLst>
        </pc:spChg>
      </pc:sldChg>
      <pc:sldChg chg="add">
        <pc:chgData name="Zoë Tunstall" userId="e0a72786-713a-4df2-bb92-da82a6ab9fc3" providerId="ADAL" clId="{1A5C0159-0CAC-4E75-9A37-17BEE1EA2478}" dt="2024-07-03T13:40:13.821" v="195"/>
        <pc:sldMkLst>
          <pc:docMk/>
          <pc:sldMk cId="1083626652" sldId="309"/>
        </pc:sldMkLst>
      </pc:sldChg>
      <pc:sldChg chg="modSp mod">
        <pc:chgData name="Zoë Tunstall" userId="e0a72786-713a-4df2-bb92-da82a6ab9fc3" providerId="ADAL" clId="{1A5C0159-0CAC-4E75-9A37-17BEE1EA2478}" dt="2024-07-03T13:25:35.482" v="38" actId="14100"/>
        <pc:sldMkLst>
          <pc:docMk/>
          <pc:sldMk cId="2783021715" sldId="311"/>
        </pc:sldMkLst>
        <pc:spChg chg="mod">
          <ac:chgData name="Zoë Tunstall" userId="e0a72786-713a-4df2-bb92-da82a6ab9fc3" providerId="ADAL" clId="{1A5C0159-0CAC-4E75-9A37-17BEE1EA2478}" dt="2024-07-03T13:25:35.482" v="38" actId="14100"/>
          <ac:spMkLst>
            <pc:docMk/>
            <pc:sldMk cId="2783021715" sldId="311"/>
            <ac:spMk id="2" creationId="{9C867949-CC6A-C07B-C25D-743AAA34A51C}"/>
          </ac:spMkLst>
        </pc:spChg>
      </pc:sldChg>
      <pc:sldChg chg="del">
        <pc:chgData name="Zoë Tunstall" userId="e0a72786-713a-4df2-bb92-da82a6ab9fc3" providerId="ADAL" clId="{1A5C0159-0CAC-4E75-9A37-17BEE1EA2478}" dt="2024-07-03T13:25:42.963" v="39" actId="2696"/>
        <pc:sldMkLst>
          <pc:docMk/>
          <pc:sldMk cId="690685337" sldId="312"/>
        </pc:sldMkLst>
      </pc:sldChg>
      <pc:sldChg chg="modSp mod">
        <pc:chgData name="Zoë Tunstall" userId="e0a72786-713a-4df2-bb92-da82a6ab9fc3" providerId="ADAL" clId="{1A5C0159-0CAC-4E75-9A37-17BEE1EA2478}" dt="2024-07-03T13:31:06.332" v="154" actId="20577"/>
        <pc:sldMkLst>
          <pc:docMk/>
          <pc:sldMk cId="1989444709" sldId="322"/>
        </pc:sldMkLst>
        <pc:spChg chg="mod">
          <ac:chgData name="Zoë Tunstall" userId="e0a72786-713a-4df2-bb92-da82a6ab9fc3" providerId="ADAL" clId="{1A5C0159-0CAC-4E75-9A37-17BEE1EA2478}" dt="2024-07-03T13:31:06.332" v="154" actId="20577"/>
          <ac:spMkLst>
            <pc:docMk/>
            <pc:sldMk cId="1989444709" sldId="322"/>
            <ac:spMk id="3" creationId="{7188050C-E99A-0CD4-C280-8AFCC1CE7689}"/>
          </ac:spMkLst>
        </pc:spChg>
      </pc:sldChg>
      <pc:sldChg chg="modSp mod">
        <pc:chgData name="Zoë Tunstall" userId="e0a72786-713a-4df2-bb92-da82a6ab9fc3" providerId="ADAL" clId="{1A5C0159-0CAC-4E75-9A37-17BEE1EA2478}" dt="2024-07-03T13:44:56.396" v="214" actId="27636"/>
        <pc:sldMkLst>
          <pc:docMk/>
          <pc:sldMk cId="1931950792" sldId="323"/>
        </pc:sldMkLst>
        <pc:spChg chg="mod">
          <ac:chgData name="Zoë Tunstall" userId="e0a72786-713a-4df2-bb92-da82a6ab9fc3" providerId="ADAL" clId="{1A5C0159-0CAC-4E75-9A37-17BEE1EA2478}" dt="2024-07-03T13:44:56.396" v="214" actId="27636"/>
          <ac:spMkLst>
            <pc:docMk/>
            <pc:sldMk cId="1931950792" sldId="323"/>
            <ac:spMk id="2" creationId="{DB9C2AA1-3A69-BDF9-69AF-E28914FC12CA}"/>
          </ac:spMkLst>
        </pc:spChg>
      </pc:sldChg>
      <pc:sldChg chg="modSp mod">
        <pc:chgData name="Zoë Tunstall" userId="e0a72786-713a-4df2-bb92-da82a6ab9fc3" providerId="ADAL" clId="{1A5C0159-0CAC-4E75-9A37-17BEE1EA2478}" dt="2024-07-03T13:46:33.367" v="227" actId="14100"/>
        <pc:sldMkLst>
          <pc:docMk/>
          <pc:sldMk cId="2719735658" sldId="325"/>
        </pc:sldMkLst>
        <pc:spChg chg="mod">
          <ac:chgData name="Zoë Tunstall" userId="e0a72786-713a-4df2-bb92-da82a6ab9fc3" providerId="ADAL" clId="{1A5C0159-0CAC-4E75-9A37-17BEE1EA2478}" dt="2024-07-03T13:46:33.367" v="227" actId="14100"/>
          <ac:spMkLst>
            <pc:docMk/>
            <pc:sldMk cId="2719735658" sldId="325"/>
            <ac:spMk id="2" creationId="{F956312D-3FCB-3A87-F647-CB78EA0447CF}"/>
          </ac:spMkLst>
        </pc:spChg>
      </pc:sldChg>
      <pc:sldChg chg="modSp mod">
        <pc:chgData name="Zoë Tunstall" userId="e0a72786-713a-4df2-bb92-da82a6ab9fc3" providerId="ADAL" clId="{1A5C0159-0CAC-4E75-9A37-17BEE1EA2478}" dt="2024-07-03T13:24:53.963" v="36" actId="20577"/>
        <pc:sldMkLst>
          <pc:docMk/>
          <pc:sldMk cId="4266051971" sldId="326"/>
        </pc:sldMkLst>
        <pc:spChg chg="mod">
          <ac:chgData name="Zoë Tunstall" userId="e0a72786-713a-4df2-bb92-da82a6ab9fc3" providerId="ADAL" clId="{1A5C0159-0CAC-4E75-9A37-17BEE1EA2478}" dt="2024-07-03T13:24:53.963" v="36" actId="20577"/>
          <ac:spMkLst>
            <pc:docMk/>
            <pc:sldMk cId="4266051971" sldId="326"/>
            <ac:spMk id="2" creationId="{83D6E258-2A2D-4421-379A-607D764E99E1}"/>
          </ac:spMkLst>
        </pc:spChg>
      </pc:sldChg>
      <pc:sldChg chg="modSp mod">
        <pc:chgData name="Zoë Tunstall" userId="e0a72786-713a-4df2-bb92-da82a6ab9fc3" providerId="ADAL" clId="{1A5C0159-0CAC-4E75-9A37-17BEE1EA2478}" dt="2024-07-03T13:30:42.732" v="143" actId="20577"/>
        <pc:sldMkLst>
          <pc:docMk/>
          <pc:sldMk cId="3731881333" sldId="327"/>
        </pc:sldMkLst>
        <pc:spChg chg="mod">
          <ac:chgData name="Zoë Tunstall" userId="e0a72786-713a-4df2-bb92-da82a6ab9fc3" providerId="ADAL" clId="{1A5C0159-0CAC-4E75-9A37-17BEE1EA2478}" dt="2024-07-03T13:30:42.732" v="143" actId="20577"/>
          <ac:spMkLst>
            <pc:docMk/>
            <pc:sldMk cId="3731881333" sldId="327"/>
            <ac:spMk id="3" creationId="{1C993C23-648D-8530-98AE-E271EDB609BA}"/>
          </ac:spMkLst>
        </pc:spChg>
      </pc:sldChg>
      <pc:sldChg chg="addSp delSp modSp new mod modClrScheme chgLayout">
        <pc:chgData name="Zoë Tunstall" userId="e0a72786-713a-4df2-bb92-da82a6ab9fc3" providerId="ADAL" clId="{1A5C0159-0CAC-4E75-9A37-17BEE1EA2478}" dt="2024-07-03T13:27:42.847" v="82" actId="1076"/>
        <pc:sldMkLst>
          <pc:docMk/>
          <pc:sldMk cId="3549813534" sldId="328"/>
        </pc:sldMkLst>
        <pc:spChg chg="del">
          <ac:chgData name="Zoë Tunstall" userId="e0a72786-713a-4df2-bb92-da82a6ab9fc3" providerId="ADAL" clId="{1A5C0159-0CAC-4E75-9A37-17BEE1EA2478}" dt="2024-07-03T13:27:20.747" v="73" actId="478"/>
          <ac:spMkLst>
            <pc:docMk/>
            <pc:sldMk cId="3549813534" sldId="328"/>
            <ac:spMk id="2" creationId="{F77117EF-B46F-8F2F-9C96-35500BFF387A}"/>
          </ac:spMkLst>
        </pc:spChg>
        <pc:spChg chg="del">
          <ac:chgData name="Zoë Tunstall" userId="e0a72786-713a-4df2-bb92-da82a6ab9fc3" providerId="ADAL" clId="{1A5C0159-0CAC-4E75-9A37-17BEE1EA2478}" dt="2024-07-03T13:27:19.036" v="72" actId="478"/>
          <ac:spMkLst>
            <pc:docMk/>
            <pc:sldMk cId="3549813534" sldId="328"/>
            <ac:spMk id="3" creationId="{3ADE65CD-F928-9B63-37AD-BB37ED1091C7}"/>
          </ac:spMkLst>
        </pc:spChg>
        <pc:spChg chg="add del mod">
          <ac:chgData name="Zoë Tunstall" userId="e0a72786-713a-4df2-bb92-da82a6ab9fc3" providerId="ADAL" clId="{1A5C0159-0CAC-4E75-9A37-17BEE1EA2478}" dt="2024-07-03T13:27:25.820" v="75" actId="478"/>
          <ac:spMkLst>
            <pc:docMk/>
            <pc:sldMk cId="3549813534" sldId="328"/>
            <ac:spMk id="4" creationId="{FC8CA11D-528C-2F1D-7D2E-36D015315FC4}"/>
          </ac:spMkLst>
        </pc:spChg>
        <pc:spChg chg="add del mod">
          <ac:chgData name="Zoë Tunstall" userId="e0a72786-713a-4df2-bb92-da82a6ab9fc3" providerId="ADAL" clId="{1A5C0159-0CAC-4E75-9A37-17BEE1EA2478}" dt="2024-07-03T13:27:27.209" v="76" actId="478"/>
          <ac:spMkLst>
            <pc:docMk/>
            <pc:sldMk cId="3549813534" sldId="328"/>
            <ac:spMk id="5" creationId="{A8FA0DCB-AD6E-B720-E9E7-C4B615AD510E}"/>
          </ac:spMkLst>
        </pc:spChg>
        <pc:picChg chg="add mod">
          <ac:chgData name="Zoë Tunstall" userId="e0a72786-713a-4df2-bb92-da82a6ab9fc3" providerId="ADAL" clId="{1A5C0159-0CAC-4E75-9A37-17BEE1EA2478}" dt="2024-07-03T13:27:42.847" v="82" actId="1076"/>
          <ac:picMkLst>
            <pc:docMk/>
            <pc:sldMk cId="3549813534" sldId="328"/>
            <ac:picMk id="6" creationId="{4B60E201-B84C-94E6-F1D5-AAD698BA94BC}"/>
          </ac:picMkLst>
        </pc:picChg>
      </pc:sldChg>
      <pc:sldChg chg="modSp new mod">
        <pc:chgData name="Zoë Tunstall" userId="e0a72786-713a-4df2-bb92-da82a6ab9fc3" providerId="ADAL" clId="{1A5C0159-0CAC-4E75-9A37-17BEE1EA2478}" dt="2024-07-03T13:28:26.563" v="98" actId="1076"/>
        <pc:sldMkLst>
          <pc:docMk/>
          <pc:sldMk cId="2321274996" sldId="329"/>
        </pc:sldMkLst>
        <pc:spChg chg="mod">
          <ac:chgData name="Zoë Tunstall" userId="e0a72786-713a-4df2-bb92-da82a6ab9fc3" providerId="ADAL" clId="{1A5C0159-0CAC-4E75-9A37-17BEE1EA2478}" dt="2024-07-03T13:28:26.563" v="98" actId="1076"/>
          <ac:spMkLst>
            <pc:docMk/>
            <pc:sldMk cId="2321274996" sldId="329"/>
            <ac:spMk id="2" creationId="{4993B56E-7DFA-4BB7-D424-D104CC227E68}"/>
          </ac:spMkLst>
        </pc:spChg>
      </pc:sldChg>
      <pc:sldChg chg="modSp add mod">
        <pc:chgData name="Zoë Tunstall" userId="e0a72786-713a-4df2-bb92-da82a6ab9fc3" providerId="ADAL" clId="{1A5C0159-0CAC-4E75-9A37-17BEE1EA2478}" dt="2024-07-03T13:29:04.171" v="105" actId="1076"/>
        <pc:sldMkLst>
          <pc:docMk/>
          <pc:sldMk cId="4274839467" sldId="330"/>
        </pc:sldMkLst>
        <pc:spChg chg="mod">
          <ac:chgData name="Zoë Tunstall" userId="e0a72786-713a-4df2-bb92-da82a6ab9fc3" providerId="ADAL" clId="{1A5C0159-0CAC-4E75-9A37-17BEE1EA2478}" dt="2024-07-03T13:29:04.171" v="105" actId="1076"/>
          <ac:spMkLst>
            <pc:docMk/>
            <pc:sldMk cId="4274839467" sldId="330"/>
            <ac:spMk id="2" creationId="{4993B56E-7DFA-4BB7-D424-D104CC227E68}"/>
          </ac:spMkLst>
        </pc:spChg>
      </pc:sldChg>
      <pc:sldChg chg="modSp add mod ord">
        <pc:chgData name="Zoë Tunstall" userId="e0a72786-713a-4df2-bb92-da82a6ab9fc3" providerId="ADAL" clId="{1A5C0159-0CAC-4E75-9A37-17BEE1EA2478}" dt="2024-07-03T13:29:33.101" v="119" actId="20577"/>
        <pc:sldMkLst>
          <pc:docMk/>
          <pc:sldMk cId="2320090879" sldId="331"/>
        </pc:sldMkLst>
        <pc:spChg chg="mod">
          <ac:chgData name="Zoë Tunstall" userId="e0a72786-713a-4df2-bb92-da82a6ab9fc3" providerId="ADAL" clId="{1A5C0159-0CAC-4E75-9A37-17BEE1EA2478}" dt="2024-07-03T13:29:33.101" v="119" actId="20577"/>
          <ac:spMkLst>
            <pc:docMk/>
            <pc:sldMk cId="2320090879" sldId="331"/>
            <ac:spMk id="2" creationId="{4993B56E-7DFA-4BB7-D424-D104CC227E68}"/>
          </ac:spMkLst>
        </pc:spChg>
      </pc:sldChg>
      <pc:sldChg chg="modSp add mod">
        <pc:chgData name="Zoë Tunstall" userId="e0a72786-713a-4df2-bb92-da82a6ab9fc3" providerId="ADAL" clId="{1A5C0159-0CAC-4E75-9A37-17BEE1EA2478}" dt="2024-07-03T13:29:51.391" v="120"/>
        <pc:sldMkLst>
          <pc:docMk/>
          <pc:sldMk cId="415674917" sldId="332"/>
        </pc:sldMkLst>
        <pc:spChg chg="mod">
          <ac:chgData name="Zoë Tunstall" userId="e0a72786-713a-4df2-bb92-da82a6ab9fc3" providerId="ADAL" clId="{1A5C0159-0CAC-4E75-9A37-17BEE1EA2478}" dt="2024-07-03T13:29:51.391" v="120"/>
          <ac:spMkLst>
            <pc:docMk/>
            <pc:sldMk cId="415674917" sldId="332"/>
            <ac:spMk id="2" creationId="{4993B56E-7DFA-4BB7-D424-D104CC227E68}"/>
          </ac:spMkLst>
        </pc:spChg>
      </pc:sldChg>
      <pc:sldChg chg="modSp add mod">
        <pc:chgData name="Zoë Tunstall" userId="e0a72786-713a-4df2-bb92-da82a6ab9fc3" providerId="ADAL" clId="{1A5C0159-0CAC-4E75-9A37-17BEE1EA2478}" dt="2024-07-03T13:30:11.470" v="122" actId="20577"/>
        <pc:sldMkLst>
          <pc:docMk/>
          <pc:sldMk cId="53322642" sldId="333"/>
        </pc:sldMkLst>
        <pc:spChg chg="mod">
          <ac:chgData name="Zoë Tunstall" userId="e0a72786-713a-4df2-bb92-da82a6ab9fc3" providerId="ADAL" clId="{1A5C0159-0CAC-4E75-9A37-17BEE1EA2478}" dt="2024-07-03T13:30:11.470" v="122" actId="20577"/>
          <ac:spMkLst>
            <pc:docMk/>
            <pc:sldMk cId="53322642" sldId="333"/>
            <ac:spMk id="2" creationId="{4993B56E-7DFA-4BB7-D424-D104CC227E68}"/>
          </ac:spMkLst>
        </pc:spChg>
      </pc:sldChg>
      <pc:sldChg chg="modSp add mod">
        <pc:chgData name="Zoë Tunstall" userId="e0a72786-713a-4df2-bb92-da82a6ab9fc3" providerId="ADAL" clId="{1A5C0159-0CAC-4E75-9A37-17BEE1EA2478}" dt="2024-07-03T13:30:29.427" v="125" actId="1076"/>
        <pc:sldMkLst>
          <pc:docMk/>
          <pc:sldMk cId="3798880804" sldId="334"/>
        </pc:sldMkLst>
        <pc:spChg chg="mod">
          <ac:chgData name="Zoë Tunstall" userId="e0a72786-713a-4df2-bb92-da82a6ab9fc3" providerId="ADAL" clId="{1A5C0159-0CAC-4E75-9A37-17BEE1EA2478}" dt="2024-07-03T13:30:29.427" v="125" actId="1076"/>
          <ac:spMkLst>
            <pc:docMk/>
            <pc:sldMk cId="3798880804" sldId="334"/>
            <ac:spMk id="2" creationId="{4993B56E-7DFA-4BB7-D424-D104CC227E68}"/>
          </ac:spMkLst>
        </pc:spChg>
      </pc:sldChg>
      <pc:sldChg chg="addSp delSp modSp new mod">
        <pc:chgData name="Zoë Tunstall" userId="e0a72786-713a-4df2-bb92-da82a6ab9fc3" providerId="ADAL" clId="{1A5C0159-0CAC-4E75-9A37-17BEE1EA2478}" dt="2024-07-03T13:39:14.286" v="172" actId="1076"/>
        <pc:sldMkLst>
          <pc:docMk/>
          <pc:sldMk cId="746916620" sldId="335"/>
        </pc:sldMkLst>
        <pc:spChg chg="del">
          <ac:chgData name="Zoë Tunstall" userId="e0a72786-713a-4df2-bb92-da82a6ab9fc3" providerId="ADAL" clId="{1A5C0159-0CAC-4E75-9A37-17BEE1EA2478}" dt="2024-07-03T13:32:39.981" v="156" actId="478"/>
          <ac:spMkLst>
            <pc:docMk/>
            <pc:sldMk cId="746916620" sldId="335"/>
            <ac:spMk id="2" creationId="{76471230-6FC4-BB00-816D-6D5FF143D42B}"/>
          </ac:spMkLst>
        </pc:spChg>
        <pc:spChg chg="del">
          <ac:chgData name="Zoë Tunstall" userId="e0a72786-713a-4df2-bb92-da82a6ab9fc3" providerId="ADAL" clId="{1A5C0159-0CAC-4E75-9A37-17BEE1EA2478}" dt="2024-07-03T13:32:41.020" v="157" actId="478"/>
          <ac:spMkLst>
            <pc:docMk/>
            <pc:sldMk cId="746916620" sldId="335"/>
            <ac:spMk id="3" creationId="{6E87C016-480D-D598-6A84-CC3A5B470220}"/>
          </ac:spMkLst>
        </pc:spChg>
        <pc:picChg chg="add mod">
          <ac:chgData name="Zoë Tunstall" userId="e0a72786-713a-4df2-bb92-da82a6ab9fc3" providerId="ADAL" clId="{1A5C0159-0CAC-4E75-9A37-17BEE1EA2478}" dt="2024-07-03T13:39:14.286" v="172" actId="1076"/>
          <ac:picMkLst>
            <pc:docMk/>
            <pc:sldMk cId="746916620" sldId="335"/>
            <ac:picMk id="5" creationId="{C8D9C2B3-07BE-CECC-D0F2-9E1A5F71819E}"/>
          </ac:picMkLst>
        </pc:picChg>
        <pc:picChg chg="add del mod">
          <ac:chgData name="Zoë Tunstall" userId="e0a72786-713a-4df2-bb92-da82a6ab9fc3" providerId="ADAL" clId="{1A5C0159-0CAC-4E75-9A37-17BEE1EA2478}" dt="2024-07-03T13:39:07.613" v="167" actId="478"/>
          <ac:picMkLst>
            <pc:docMk/>
            <pc:sldMk cId="746916620" sldId="335"/>
            <ac:picMk id="1026" creationId="{3BE18E4A-2BC6-9C89-A023-A588ECDF65B2}"/>
          </ac:picMkLst>
        </pc:picChg>
      </pc:sldChg>
      <pc:sldChg chg="modSp add mod ord">
        <pc:chgData name="Zoë Tunstall" userId="e0a72786-713a-4df2-bb92-da82a6ab9fc3" providerId="ADAL" clId="{1A5C0159-0CAC-4E75-9A37-17BEE1EA2478}" dt="2024-07-03T13:39:52.668" v="191" actId="20577"/>
        <pc:sldMkLst>
          <pc:docMk/>
          <pc:sldMk cId="2579517108" sldId="336"/>
        </pc:sldMkLst>
        <pc:spChg chg="mod">
          <ac:chgData name="Zoë Tunstall" userId="e0a72786-713a-4df2-bb92-da82a6ab9fc3" providerId="ADAL" clId="{1A5C0159-0CAC-4E75-9A37-17BEE1EA2478}" dt="2024-07-03T13:39:52.668" v="191" actId="20577"/>
          <ac:spMkLst>
            <pc:docMk/>
            <pc:sldMk cId="2579517108" sldId="336"/>
            <ac:spMk id="3" creationId="{7188050C-E99A-0CD4-C280-8AFCC1CE7689}"/>
          </ac:spMkLst>
        </pc:spChg>
      </pc:sldChg>
      <pc:sldChg chg="addSp delSp modSp new mod modClrScheme chgLayout">
        <pc:chgData name="Zoë Tunstall" userId="e0a72786-713a-4df2-bb92-da82a6ab9fc3" providerId="ADAL" clId="{1A5C0159-0CAC-4E75-9A37-17BEE1EA2478}" dt="2024-07-03T13:45:19.399" v="218" actId="1076"/>
        <pc:sldMkLst>
          <pc:docMk/>
          <pc:sldMk cId="667238307" sldId="337"/>
        </pc:sldMkLst>
        <pc:spChg chg="del">
          <ac:chgData name="Zoë Tunstall" userId="e0a72786-713a-4df2-bb92-da82a6ab9fc3" providerId="ADAL" clId="{1A5C0159-0CAC-4E75-9A37-17BEE1EA2478}" dt="2024-07-03T13:40:45.567" v="198" actId="478"/>
          <ac:spMkLst>
            <pc:docMk/>
            <pc:sldMk cId="667238307" sldId="337"/>
            <ac:spMk id="2" creationId="{ED968C68-2D5E-98DA-25B2-63BEA32B5CEF}"/>
          </ac:spMkLst>
        </pc:spChg>
        <pc:spChg chg="del">
          <ac:chgData name="Zoë Tunstall" userId="e0a72786-713a-4df2-bb92-da82a6ab9fc3" providerId="ADAL" clId="{1A5C0159-0CAC-4E75-9A37-17BEE1EA2478}" dt="2024-07-03T13:40:46.255" v="199" actId="478"/>
          <ac:spMkLst>
            <pc:docMk/>
            <pc:sldMk cId="667238307" sldId="337"/>
            <ac:spMk id="3" creationId="{7C4154C4-8635-36D5-7C62-72B63722C68C}"/>
          </ac:spMkLst>
        </pc:spChg>
        <pc:spChg chg="add del mod">
          <ac:chgData name="Zoë Tunstall" userId="e0a72786-713a-4df2-bb92-da82a6ab9fc3" providerId="ADAL" clId="{1A5C0159-0CAC-4E75-9A37-17BEE1EA2478}" dt="2024-07-03T13:44:25.262" v="207" actId="478"/>
          <ac:spMkLst>
            <pc:docMk/>
            <pc:sldMk cId="667238307" sldId="337"/>
            <ac:spMk id="6" creationId="{17065988-DC86-AECC-CB63-9D2EA960555E}"/>
          </ac:spMkLst>
        </pc:spChg>
        <pc:picChg chg="add del mod">
          <ac:chgData name="Zoë Tunstall" userId="e0a72786-713a-4df2-bb92-da82a6ab9fc3" providerId="ADAL" clId="{1A5C0159-0CAC-4E75-9A37-17BEE1EA2478}" dt="2024-07-03T13:44:20.350" v="205" actId="478"/>
          <ac:picMkLst>
            <pc:docMk/>
            <pc:sldMk cId="667238307" sldId="337"/>
            <ac:picMk id="5" creationId="{6D973142-49CA-9911-008D-5A8C935AA274}"/>
          </ac:picMkLst>
        </pc:picChg>
        <pc:picChg chg="add mod">
          <ac:chgData name="Zoë Tunstall" userId="e0a72786-713a-4df2-bb92-da82a6ab9fc3" providerId="ADAL" clId="{1A5C0159-0CAC-4E75-9A37-17BEE1EA2478}" dt="2024-07-03T13:45:19.399" v="218" actId="1076"/>
          <ac:picMkLst>
            <pc:docMk/>
            <pc:sldMk cId="667238307" sldId="337"/>
            <ac:picMk id="8" creationId="{3B86C4FC-D590-0CF0-C5C5-308BB4BE68A2}"/>
          </ac:picMkLst>
        </pc:picChg>
      </pc:sldChg>
      <pc:sldChg chg="delSp new del mod">
        <pc:chgData name="Zoë Tunstall" userId="e0a72786-713a-4df2-bb92-da82a6ab9fc3" providerId="ADAL" clId="{1A5C0159-0CAC-4E75-9A37-17BEE1EA2478}" dt="2024-07-03T13:40:15.443" v="196" actId="47"/>
        <pc:sldMkLst>
          <pc:docMk/>
          <pc:sldMk cId="2934292590" sldId="337"/>
        </pc:sldMkLst>
        <pc:spChg chg="del">
          <ac:chgData name="Zoë Tunstall" userId="e0a72786-713a-4df2-bb92-da82a6ab9fc3" providerId="ADAL" clId="{1A5C0159-0CAC-4E75-9A37-17BEE1EA2478}" dt="2024-07-03T13:40:03.422" v="194" actId="478"/>
          <ac:spMkLst>
            <pc:docMk/>
            <pc:sldMk cId="2934292590" sldId="337"/>
            <ac:spMk id="2" creationId="{9A28E417-C7C6-A85B-E572-BD6D7453CC6D}"/>
          </ac:spMkLst>
        </pc:spChg>
        <pc:spChg chg="del">
          <ac:chgData name="Zoë Tunstall" userId="e0a72786-713a-4df2-bb92-da82a6ab9fc3" providerId="ADAL" clId="{1A5C0159-0CAC-4E75-9A37-17BEE1EA2478}" dt="2024-07-03T13:40:01.869" v="193" actId="478"/>
          <ac:spMkLst>
            <pc:docMk/>
            <pc:sldMk cId="2934292590" sldId="337"/>
            <ac:spMk id="3" creationId="{103DCBE1-256F-BB14-3B3C-EEEC9C0791D5}"/>
          </ac:spMkLst>
        </pc:spChg>
      </pc:sldChg>
    </pc:docChg>
  </pc:docChgLst>
  <pc:docChgLst>
    <pc:chgData name="Zoë Tunstall" userId="e0a72786-713a-4df2-bb92-da82a6ab9fc3" providerId="ADAL" clId="{5DF42090-0547-4DF3-9088-49A4FA8466C6}"/>
    <pc:docChg chg="custSel addSld delSld modSld sldOrd">
      <pc:chgData name="Zoë Tunstall" userId="e0a72786-713a-4df2-bb92-da82a6ab9fc3" providerId="ADAL" clId="{5DF42090-0547-4DF3-9088-49A4FA8466C6}" dt="2024-07-03T14:04:22.964" v="348" actId="478"/>
      <pc:docMkLst>
        <pc:docMk/>
      </pc:docMkLst>
      <pc:sldChg chg="mod modClrScheme chgLayout">
        <pc:chgData name="Zoë Tunstall" userId="e0a72786-713a-4df2-bb92-da82a6ab9fc3" providerId="ADAL" clId="{5DF42090-0547-4DF3-9088-49A4FA8466C6}" dt="2024-07-03T13:55:51.540" v="0" actId="700"/>
        <pc:sldMkLst>
          <pc:docMk/>
          <pc:sldMk cId="3280144497" sldId="287"/>
        </pc:sldMkLst>
      </pc:sldChg>
      <pc:sldChg chg="modSp mod">
        <pc:chgData name="Zoë Tunstall" userId="e0a72786-713a-4df2-bb92-da82a6ab9fc3" providerId="ADAL" clId="{5DF42090-0547-4DF3-9088-49A4FA8466C6}" dt="2024-07-03T13:59:59.893" v="205"/>
        <pc:sldMkLst>
          <pc:docMk/>
          <pc:sldMk cId="3471388258" sldId="290"/>
        </pc:sldMkLst>
        <pc:spChg chg="mod">
          <ac:chgData name="Zoë Tunstall" userId="e0a72786-713a-4df2-bb92-da82a6ab9fc3" providerId="ADAL" clId="{5DF42090-0547-4DF3-9088-49A4FA8466C6}" dt="2024-07-03T13:59:50.418" v="204" actId="20577"/>
          <ac:spMkLst>
            <pc:docMk/>
            <pc:sldMk cId="3471388258" sldId="290"/>
            <ac:spMk id="2" creationId="{62522903-E7AC-BFF8-23C9-97B0975FD2F2}"/>
          </ac:spMkLst>
        </pc:spChg>
        <pc:spChg chg="mod">
          <ac:chgData name="Zoë Tunstall" userId="e0a72786-713a-4df2-bb92-da82a6ab9fc3" providerId="ADAL" clId="{5DF42090-0547-4DF3-9088-49A4FA8466C6}" dt="2024-07-03T13:59:59.893" v="205"/>
          <ac:spMkLst>
            <pc:docMk/>
            <pc:sldMk cId="3471388258" sldId="290"/>
            <ac:spMk id="3" creationId="{4E5E1032-3CCF-8B43-0874-519F1FA1065A}"/>
          </ac:spMkLst>
        </pc:spChg>
      </pc:sldChg>
      <pc:sldChg chg="modSp mod">
        <pc:chgData name="Zoë Tunstall" userId="e0a72786-713a-4df2-bb92-da82a6ab9fc3" providerId="ADAL" clId="{5DF42090-0547-4DF3-9088-49A4FA8466C6}" dt="2024-07-03T14:03:57.750" v="344"/>
        <pc:sldMkLst>
          <pc:docMk/>
          <pc:sldMk cId="1657857103" sldId="297"/>
        </pc:sldMkLst>
        <pc:spChg chg="mod">
          <ac:chgData name="Zoë Tunstall" userId="e0a72786-713a-4df2-bb92-da82a6ab9fc3" providerId="ADAL" clId="{5DF42090-0547-4DF3-9088-49A4FA8466C6}" dt="2024-07-03T14:03:57.750" v="344"/>
          <ac:spMkLst>
            <pc:docMk/>
            <pc:sldMk cId="1657857103" sldId="297"/>
            <ac:spMk id="3" creationId="{9350955A-1109-95C5-6E21-A7179C18867B}"/>
          </ac:spMkLst>
        </pc:spChg>
      </pc:sldChg>
      <pc:sldChg chg="modSp mod">
        <pc:chgData name="Zoë Tunstall" userId="e0a72786-713a-4df2-bb92-da82a6ab9fc3" providerId="ADAL" clId="{5DF42090-0547-4DF3-9088-49A4FA8466C6}" dt="2024-07-03T14:00:47.835" v="244" actId="14100"/>
        <pc:sldMkLst>
          <pc:docMk/>
          <pc:sldMk cId="7859673" sldId="300"/>
        </pc:sldMkLst>
        <pc:spChg chg="mod">
          <ac:chgData name="Zoë Tunstall" userId="e0a72786-713a-4df2-bb92-da82a6ab9fc3" providerId="ADAL" clId="{5DF42090-0547-4DF3-9088-49A4FA8466C6}" dt="2024-07-03T14:00:47.835" v="244" actId="14100"/>
          <ac:spMkLst>
            <pc:docMk/>
            <pc:sldMk cId="7859673" sldId="300"/>
            <ac:spMk id="5" creationId="{53306A1F-7012-C44C-79FE-FAE99F53DF68}"/>
          </ac:spMkLst>
        </pc:spChg>
      </pc:sldChg>
      <pc:sldChg chg="modSp mod">
        <pc:chgData name="Zoë Tunstall" userId="e0a72786-713a-4df2-bb92-da82a6ab9fc3" providerId="ADAL" clId="{5DF42090-0547-4DF3-9088-49A4FA8466C6}" dt="2024-07-03T14:00:57.171" v="260" actId="20577"/>
        <pc:sldMkLst>
          <pc:docMk/>
          <pc:sldMk cId="2500085322" sldId="305"/>
        </pc:sldMkLst>
        <pc:spChg chg="mod">
          <ac:chgData name="Zoë Tunstall" userId="e0a72786-713a-4df2-bb92-da82a6ab9fc3" providerId="ADAL" clId="{5DF42090-0547-4DF3-9088-49A4FA8466C6}" dt="2024-07-03T14:00:57.171" v="260" actId="20577"/>
          <ac:spMkLst>
            <pc:docMk/>
            <pc:sldMk cId="2500085322" sldId="305"/>
            <ac:spMk id="3" creationId="{1C993C23-648D-8530-98AE-E271EDB609BA}"/>
          </ac:spMkLst>
        </pc:spChg>
      </pc:sldChg>
      <pc:sldChg chg="modSp mod">
        <pc:chgData name="Zoë Tunstall" userId="e0a72786-713a-4df2-bb92-da82a6ab9fc3" providerId="ADAL" clId="{5DF42090-0547-4DF3-9088-49A4FA8466C6}" dt="2024-07-03T13:57:23.746" v="8" actId="20577"/>
        <pc:sldMkLst>
          <pc:docMk/>
          <pc:sldMk cId="743986829" sldId="306"/>
        </pc:sldMkLst>
        <pc:spChg chg="mod">
          <ac:chgData name="Zoë Tunstall" userId="e0a72786-713a-4df2-bb92-da82a6ab9fc3" providerId="ADAL" clId="{5DF42090-0547-4DF3-9088-49A4FA8466C6}" dt="2024-07-03T13:57:23.746" v="8" actId="20577"/>
          <ac:spMkLst>
            <pc:docMk/>
            <pc:sldMk cId="743986829" sldId="306"/>
            <ac:spMk id="2" creationId="{78C8C3DE-2CC6-93EC-C044-C87BCE6BD60F}"/>
          </ac:spMkLst>
        </pc:spChg>
      </pc:sldChg>
      <pc:sldChg chg="del">
        <pc:chgData name="Zoë Tunstall" userId="e0a72786-713a-4df2-bb92-da82a6ab9fc3" providerId="ADAL" clId="{5DF42090-0547-4DF3-9088-49A4FA8466C6}" dt="2024-07-03T14:03:24.919" v="340" actId="47"/>
        <pc:sldMkLst>
          <pc:docMk/>
          <pc:sldMk cId="1083626652" sldId="309"/>
        </pc:sldMkLst>
      </pc:sldChg>
      <pc:sldChg chg="modSp mod">
        <pc:chgData name="Zoë Tunstall" userId="e0a72786-713a-4df2-bb92-da82a6ab9fc3" providerId="ADAL" clId="{5DF42090-0547-4DF3-9088-49A4FA8466C6}" dt="2024-07-03T13:59:34.115" v="195" actId="20577"/>
        <pc:sldMkLst>
          <pc:docMk/>
          <pc:sldMk cId="2783021715" sldId="311"/>
        </pc:sldMkLst>
        <pc:spChg chg="mod">
          <ac:chgData name="Zoë Tunstall" userId="e0a72786-713a-4df2-bb92-da82a6ab9fc3" providerId="ADAL" clId="{5DF42090-0547-4DF3-9088-49A4FA8466C6}" dt="2024-07-03T13:59:34.115" v="195" actId="20577"/>
          <ac:spMkLst>
            <pc:docMk/>
            <pc:sldMk cId="2783021715" sldId="311"/>
            <ac:spMk id="2" creationId="{9C867949-CC6A-C07B-C25D-743AAA34A51C}"/>
          </ac:spMkLst>
        </pc:spChg>
      </pc:sldChg>
      <pc:sldChg chg="modSp add mod">
        <pc:chgData name="Zoë Tunstall" userId="e0a72786-713a-4df2-bb92-da82a6ab9fc3" providerId="ADAL" clId="{5DF42090-0547-4DF3-9088-49A4FA8466C6}" dt="2024-07-03T14:02:33.649" v="322" actId="5793"/>
        <pc:sldMkLst>
          <pc:docMk/>
          <pc:sldMk cId="333320771" sldId="314"/>
        </pc:sldMkLst>
        <pc:spChg chg="mod">
          <ac:chgData name="Zoë Tunstall" userId="e0a72786-713a-4df2-bb92-da82a6ab9fc3" providerId="ADAL" clId="{5DF42090-0547-4DF3-9088-49A4FA8466C6}" dt="2024-07-03T14:02:33.649" v="322" actId="5793"/>
          <ac:spMkLst>
            <pc:docMk/>
            <pc:sldMk cId="333320771" sldId="314"/>
            <ac:spMk id="2" creationId="{300ADCA8-BFDC-AC8D-B3D1-CEE27E76F819}"/>
          </ac:spMkLst>
        </pc:spChg>
      </pc:sldChg>
      <pc:sldChg chg="add ord">
        <pc:chgData name="Zoë Tunstall" userId="e0a72786-713a-4df2-bb92-da82a6ab9fc3" providerId="ADAL" clId="{5DF42090-0547-4DF3-9088-49A4FA8466C6}" dt="2024-07-03T14:03:08.814" v="338"/>
        <pc:sldMkLst>
          <pc:docMk/>
          <pc:sldMk cId="1886984751" sldId="315"/>
        </pc:sldMkLst>
      </pc:sldChg>
      <pc:sldChg chg="add">
        <pc:chgData name="Zoë Tunstall" userId="e0a72786-713a-4df2-bb92-da82a6ab9fc3" providerId="ADAL" clId="{5DF42090-0547-4DF3-9088-49A4FA8466C6}" dt="2024-07-03T14:01:27.732" v="286"/>
        <pc:sldMkLst>
          <pc:docMk/>
          <pc:sldMk cId="393701736" sldId="317"/>
        </pc:sldMkLst>
      </pc:sldChg>
      <pc:sldChg chg="add">
        <pc:chgData name="Zoë Tunstall" userId="e0a72786-713a-4df2-bb92-da82a6ab9fc3" providerId="ADAL" clId="{5DF42090-0547-4DF3-9088-49A4FA8466C6}" dt="2024-07-03T14:01:27.732" v="286"/>
        <pc:sldMkLst>
          <pc:docMk/>
          <pc:sldMk cId="4091834438" sldId="318"/>
        </pc:sldMkLst>
      </pc:sldChg>
      <pc:sldChg chg="add">
        <pc:chgData name="Zoë Tunstall" userId="e0a72786-713a-4df2-bb92-da82a6ab9fc3" providerId="ADAL" clId="{5DF42090-0547-4DF3-9088-49A4FA8466C6}" dt="2024-07-03T14:01:27.732" v="286"/>
        <pc:sldMkLst>
          <pc:docMk/>
          <pc:sldMk cId="2911410205" sldId="319"/>
        </pc:sldMkLst>
      </pc:sldChg>
      <pc:sldChg chg="add">
        <pc:chgData name="Zoë Tunstall" userId="e0a72786-713a-4df2-bb92-da82a6ab9fc3" providerId="ADAL" clId="{5DF42090-0547-4DF3-9088-49A4FA8466C6}" dt="2024-07-03T14:01:27.732" v="286"/>
        <pc:sldMkLst>
          <pc:docMk/>
          <pc:sldMk cId="538550662" sldId="320"/>
        </pc:sldMkLst>
      </pc:sldChg>
      <pc:sldChg chg="modSp mod">
        <pc:chgData name="Zoë Tunstall" userId="e0a72786-713a-4df2-bb92-da82a6ab9fc3" providerId="ADAL" clId="{5DF42090-0547-4DF3-9088-49A4FA8466C6}" dt="2024-07-03T14:02:44.999" v="332" actId="20577"/>
        <pc:sldMkLst>
          <pc:docMk/>
          <pc:sldMk cId="1989444709" sldId="322"/>
        </pc:sldMkLst>
        <pc:spChg chg="mod">
          <ac:chgData name="Zoë Tunstall" userId="e0a72786-713a-4df2-bb92-da82a6ab9fc3" providerId="ADAL" clId="{5DF42090-0547-4DF3-9088-49A4FA8466C6}" dt="2024-07-03T14:02:44.999" v="332" actId="20577"/>
          <ac:spMkLst>
            <pc:docMk/>
            <pc:sldMk cId="1989444709" sldId="322"/>
            <ac:spMk id="3" creationId="{7188050C-E99A-0CD4-C280-8AFCC1CE7689}"/>
          </ac:spMkLst>
        </pc:spChg>
      </pc:sldChg>
      <pc:sldChg chg="modSp mod">
        <pc:chgData name="Zoë Tunstall" userId="e0a72786-713a-4df2-bb92-da82a6ab9fc3" providerId="ADAL" clId="{5DF42090-0547-4DF3-9088-49A4FA8466C6}" dt="2024-07-03T14:03:40.575" v="342" actId="27636"/>
        <pc:sldMkLst>
          <pc:docMk/>
          <pc:sldMk cId="1931950792" sldId="323"/>
        </pc:sldMkLst>
        <pc:spChg chg="mod">
          <ac:chgData name="Zoë Tunstall" userId="e0a72786-713a-4df2-bb92-da82a6ab9fc3" providerId="ADAL" clId="{5DF42090-0547-4DF3-9088-49A4FA8466C6}" dt="2024-07-03T14:03:40.575" v="342" actId="27636"/>
          <ac:spMkLst>
            <pc:docMk/>
            <pc:sldMk cId="1931950792" sldId="323"/>
            <ac:spMk id="2" creationId="{DB9C2AA1-3A69-BDF9-69AF-E28914FC12CA}"/>
          </ac:spMkLst>
        </pc:spChg>
      </pc:sldChg>
      <pc:sldChg chg="addSp delSp modSp mod">
        <pc:chgData name="Zoë Tunstall" userId="e0a72786-713a-4df2-bb92-da82a6ab9fc3" providerId="ADAL" clId="{5DF42090-0547-4DF3-9088-49A4FA8466C6}" dt="2024-07-03T14:04:22.964" v="348" actId="478"/>
        <pc:sldMkLst>
          <pc:docMk/>
          <pc:sldMk cId="2719735658" sldId="325"/>
        </pc:sldMkLst>
        <pc:spChg chg="del mod">
          <ac:chgData name="Zoë Tunstall" userId="e0a72786-713a-4df2-bb92-da82a6ab9fc3" providerId="ADAL" clId="{5DF42090-0547-4DF3-9088-49A4FA8466C6}" dt="2024-07-03T14:04:19.755" v="346" actId="478"/>
          <ac:spMkLst>
            <pc:docMk/>
            <pc:sldMk cId="2719735658" sldId="325"/>
            <ac:spMk id="2" creationId="{F956312D-3FCB-3A87-F647-CB78EA0447CF}"/>
          </ac:spMkLst>
        </pc:spChg>
        <pc:spChg chg="add del mod">
          <ac:chgData name="Zoë Tunstall" userId="e0a72786-713a-4df2-bb92-da82a6ab9fc3" providerId="ADAL" clId="{5DF42090-0547-4DF3-9088-49A4FA8466C6}" dt="2024-07-03T14:04:22.964" v="348" actId="478"/>
          <ac:spMkLst>
            <pc:docMk/>
            <pc:sldMk cId="2719735658" sldId="325"/>
            <ac:spMk id="4" creationId="{A0B767DF-E275-2175-D5B4-05C32A1AF972}"/>
          </ac:spMkLst>
        </pc:spChg>
        <pc:spChg chg="add mod">
          <ac:chgData name="Zoë Tunstall" userId="e0a72786-713a-4df2-bb92-da82a6ab9fc3" providerId="ADAL" clId="{5DF42090-0547-4DF3-9088-49A4FA8466C6}" dt="2024-07-03T14:04:20.350" v="347"/>
          <ac:spMkLst>
            <pc:docMk/>
            <pc:sldMk cId="2719735658" sldId="325"/>
            <ac:spMk id="5" creationId="{CD35FCB0-4E9A-E8B6-6F09-2C2DAE6DA1E7}"/>
          </ac:spMkLst>
        </pc:spChg>
      </pc:sldChg>
      <pc:sldChg chg="modSp mod">
        <pc:chgData name="Zoë Tunstall" userId="e0a72786-713a-4df2-bb92-da82a6ab9fc3" providerId="ADAL" clId="{5DF42090-0547-4DF3-9088-49A4FA8466C6}" dt="2024-07-03T13:57:48.082" v="43" actId="20577"/>
        <pc:sldMkLst>
          <pc:docMk/>
          <pc:sldMk cId="4266051971" sldId="326"/>
        </pc:sldMkLst>
        <pc:spChg chg="mod">
          <ac:chgData name="Zoë Tunstall" userId="e0a72786-713a-4df2-bb92-da82a6ab9fc3" providerId="ADAL" clId="{5DF42090-0547-4DF3-9088-49A4FA8466C6}" dt="2024-07-03T13:57:40.914" v="31" actId="20577"/>
          <ac:spMkLst>
            <pc:docMk/>
            <pc:sldMk cId="4266051971" sldId="326"/>
            <ac:spMk id="2" creationId="{83D6E258-2A2D-4421-379A-607D764E99E1}"/>
          </ac:spMkLst>
        </pc:spChg>
        <pc:spChg chg="mod">
          <ac:chgData name="Zoë Tunstall" userId="e0a72786-713a-4df2-bb92-da82a6ab9fc3" providerId="ADAL" clId="{5DF42090-0547-4DF3-9088-49A4FA8466C6}" dt="2024-07-03T13:57:48.082" v="43" actId="20577"/>
          <ac:spMkLst>
            <pc:docMk/>
            <pc:sldMk cId="4266051971" sldId="326"/>
            <ac:spMk id="3" creationId="{BA3C74E8-CA01-0569-5B24-D3B3C30C707A}"/>
          </ac:spMkLst>
        </pc:spChg>
      </pc:sldChg>
      <pc:sldChg chg="modSp mod">
        <pc:chgData name="Zoë Tunstall" userId="e0a72786-713a-4df2-bb92-da82a6ab9fc3" providerId="ADAL" clId="{5DF42090-0547-4DF3-9088-49A4FA8466C6}" dt="2024-07-03T14:01:14.947" v="285" actId="20577"/>
        <pc:sldMkLst>
          <pc:docMk/>
          <pc:sldMk cId="3731881333" sldId="327"/>
        </pc:sldMkLst>
        <pc:spChg chg="mod">
          <ac:chgData name="Zoë Tunstall" userId="e0a72786-713a-4df2-bb92-da82a6ab9fc3" providerId="ADAL" clId="{5DF42090-0547-4DF3-9088-49A4FA8466C6}" dt="2024-07-03T14:01:14.947" v="285" actId="20577"/>
          <ac:spMkLst>
            <pc:docMk/>
            <pc:sldMk cId="3731881333" sldId="327"/>
            <ac:spMk id="3" creationId="{1C993C23-648D-8530-98AE-E271EDB609BA}"/>
          </ac:spMkLst>
        </pc:spChg>
      </pc:sldChg>
      <pc:sldChg chg="del">
        <pc:chgData name="Zoë Tunstall" userId="e0a72786-713a-4df2-bb92-da82a6ab9fc3" providerId="ADAL" clId="{5DF42090-0547-4DF3-9088-49A4FA8466C6}" dt="2024-07-03T14:01:04.084" v="261" actId="47"/>
        <pc:sldMkLst>
          <pc:docMk/>
          <pc:sldMk cId="3549813534" sldId="328"/>
        </pc:sldMkLst>
      </pc:sldChg>
      <pc:sldChg chg="del">
        <pc:chgData name="Zoë Tunstall" userId="e0a72786-713a-4df2-bb92-da82a6ab9fc3" providerId="ADAL" clId="{5DF42090-0547-4DF3-9088-49A4FA8466C6}" dt="2024-07-03T14:01:05.299" v="262" actId="47"/>
        <pc:sldMkLst>
          <pc:docMk/>
          <pc:sldMk cId="2321274996" sldId="329"/>
        </pc:sldMkLst>
      </pc:sldChg>
      <pc:sldChg chg="del">
        <pc:chgData name="Zoë Tunstall" userId="e0a72786-713a-4df2-bb92-da82a6ab9fc3" providerId="ADAL" clId="{5DF42090-0547-4DF3-9088-49A4FA8466C6}" dt="2024-07-03T14:01:05.476" v="263" actId="47"/>
        <pc:sldMkLst>
          <pc:docMk/>
          <pc:sldMk cId="4274839467" sldId="330"/>
        </pc:sldMkLst>
      </pc:sldChg>
      <pc:sldChg chg="del">
        <pc:chgData name="Zoë Tunstall" userId="e0a72786-713a-4df2-bb92-da82a6ab9fc3" providerId="ADAL" clId="{5DF42090-0547-4DF3-9088-49A4FA8466C6}" dt="2024-07-03T14:01:05.637" v="264" actId="47"/>
        <pc:sldMkLst>
          <pc:docMk/>
          <pc:sldMk cId="2320090879" sldId="331"/>
        </pc:sldMkLst>
      </pc:sldChg>
      <pc:sldChg chg="del">
        <pc:chgData name="Zoë Tunstall" userId="e0a72786-713a-4df2-bb92-da82a6ab9fc3" providerId="ADAL" clId="{5DF42090-0547-4DF3-9088-49A4FA8466C6}" dt="2024-07-03T14:01:05.780" v="265" actId="47"/>
        <pc:sldMkLst>
          <pc:docMk/>
          <pc:sldMk cId="415674917" sldId="332"/>
        </pc:sldMkLst>
      </pc:sldChg>
      <pc:sldChg chg="del">
        <pc:chgData name="Zoë Tunstall" userId="e0a72786-713a-4df2-bb92-da82a6ab9fc3" providerId="ADAL" clId="{5DF42090-0547-4DF3-9088-49A4FA8466C6}" dt="2024-07-03T14:01:05.913" v="266" actId="47"/>
        <pc:sldMkLst>
          <pc:docMk/>
          <pc:sldMk cId="53322642" sldId="333"/>
        </pc:sldMkLst>
      </pc:sldChg>
      <pc:sldChg chg="del">
        <pc:chgData name="Zoë Tunstall" userId="e0a72786-713a-4df2-bb92-da82a6ab9fc3" providerId="ADAL" clId="{5DF42090-0547-4DF3-9088-49A4FA8466C6}" dt="2024-07-03T14:01:06.083" v="267" actId="47"/>
        <pc:sldMkLst>
          <pc:docMk/>
          <pc:sldMk cId="3798880804" sldId="334"/>
        </pc:sldMkLst>
      </pc:sldChg>
      <pc:sldChg chg="del">
        <pc:chgData name="Zoë Tunstall" userId="e0a72786-713a-4df2-bb92-da82a6ab9fc3" providerId="ADAL" clId="{5DF42090-0547-4DF3-9088-49A4FA8466C6}" dt="2024-07-03T14:02:50.067" v="333" actId="47"/>
        <pc:sldMkLst>
          <pc:docMk/>
          <pc:sldMk cId="746916620" sldId="335"/>
        </pc:sldMkLst>
      </pc:sldChg>
      <pc:sldChg chg="del">
        <pc:chgData name="Zoë Tunstall" userId="e0a72786-713a-4df2-bb92-da82a6ab9fc3" providerId="ADAL" clId="{5DF42090-0547-4DF3-9088-49A4FA8466C6}" dt="2024-07-03T14:03:23.593" v="339" actId="47"/>
        <pc:sldMkLst>
          <pc:docMk/>
          <pc:sldMk cId="2579517108" sldId="336"/>
        </pc:sldMkLst>
      </pc:sldChg>
      <pc:sldChg chg="del">
        <pc:chgData name="Zoë Tunstall" userId="e0a72786-713a-4df2-bb92-da82a6ab9fc3" providerId="ADAL" clId="{5DF42090-0547-4DF3-9088-49A4FA8466C6}" dt="2024-07-03T14:03:45.174" v="343" actId="47"/>
        <pc:sldMkLst>
          <pc:docMk/>
          <pc:sldMk cId="667238307" sldId="337"/>
        </pc:sldMkLst>
      </pc:sldChg>
      <pc:sldChg chg="modSp add mod">
        <pc:chgData name="Zoë Tunstall" userId="e0a72786-713a-4df2-bb92-da82a6ab9fc3" providerId="ADAL" clId="{5DF42090-0547-4DF3-9088-49A4FA8466C6}" dt="2024-07-03T13:59:19.424" v="178" actId="14100"/>
        <pc:sldMkLst>
          <pc:docMk/>
          <pc:sldMk cId="2128530679" sldId="338"/>
        </pc:sldMkLst>
        <pc:spChg chg="mod">
          <ac:chgData name="Zoë Tunstall" userId="e0a72786-713a-4df2-bb92-da82a6ab9fc3" providerId="ADAL" clId="{5DF42090-0547-4DF3-9088-49A4FA8466C6}" dt="2024-07-03T13:59:19.424" v="178" actId="14100"/>
          <ac:spMkLst>
            <pc:docMk/>
            <pc:sldMk cId="2128530679" sldId="338"/>
            <ac:spMk id="2" creationId="{9C867949-CC6A-C07B-C25D-743AAA34A51C}"/>
          </ac:spMkLst>
        </pc:spChg>
      </pc:sldChg>
      <pc:sldChg chg="new del">
        <pc:chgData name="Zoë Tunstall" userId="e0a72786-713a-4df2-bb92-da82a6ab9fc3" providerId="ADAL" clId="{5DF42090-0547-4DF3-9088-49A4FA8466C6}" dt="2024-07-03T14:03:03.262" v="335" actId="47"/>
        <pc:sldMkLst>
          <pc:docMk/>
          <pc:sldMk cId="2987623838" sldId="3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7D940-8E37-B766-588E-8181215074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E7518-4BBC-4B33-C60C-69DF5A5F1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41867B-94BE-744B-8E02-6EA5E1DCE429}" type="datetimeFigureOut">
              <a:rPr lang="en-US" smtClean="0"/>
              <a:t>9/6/2024</a:t>
            </a:fld>
            <a:endParaRPr lang="en-US"/>
          </a:p>
        </p:txBody>
      </p:sp>
      <p:sp>
        <p:nvSpPr>
          <p:cNvPr id="4" name="Footer Placeholder 3">
            <a:extLst>
              <a:ext uri="{FF2B5EF4-FFF2-40B4-BE49-F238E27FC236}">
                <a16:creationId xmlns:a16="http://schemas.microsoft.com/office/drawing/2014/main" id="{13ACF272-3E65-0199-D24D-5C2F38B6FA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0B7765-E724-6CB3-5ED8-A85EB5A22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4555E-9C41-5B42-8482-A300D4F25CCB}" type="slidenum">
              <a:rPr lang="en-US" smtClean="0"/>
              <a:t>‹#›</a:t>
            </a:fld>
            <a:endParaRPr lang="en-US"/>
          </a:p>
        </p:txBody>
      </p:sp>
    </p:spTree>
    <p:extLst>
      <p:ext uri="{BB962C8B-B14F-4D97-AF65-F5344CB8AC3E}">
        <p14:creationId xmlns:p14="http://schemas.microsoft.com/office/powerpoint/2010/main" val="1742235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935FD-063E-E140-81CC-C14970545FB9}"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6DC1D-6D0A-FA43-A618-949EBDE59BEA}" type="slidenum">
              <a:rPr lang="en-US" smtClean="0"/>
              <a:t>‹#›</a:t>
            </a:fld>
            <a:endParaRPr lang="en-US"/>
          </a:p>
        </p:txBody>
      </p:sp>
    </p:spTree>
    <p:extLst>
      <p:ext uri="{BB962C8B-B14F-4D97-AF65-F5344CB8AC3E}">
        <p14:creationId xmlns:p14="http://schemas.microsoft.com/office/powerpoint/2010/main" val="357753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1A85A0F-4B9D-CC9D-D468-874826F3A0F7}"/>
              </a:ext>
            </a:extLst>
          </p:cNvPr>
          <p:cNvSpPr>
            <a:spLocks noGrp="1"/>
          </p:cNvSpPr>
          <p:nvPr>
            <p:ph type="body" sz="quarter" idx="10"/>
          </p:nvPr>
        </p:nvSpPr>
        <p:spPr>
          <a:xfrm>
            <a:off x="838200" y="1747024"/>
            <a:ext cx="10721897" cy="4557132"/>
          </a:xfrm>
        </p:spPr>
        <p:txBody>
          <a:bodyPr/>
          <a:lstStyle>
            <a:lvl1pPr marL="0" indent="0">
              <a:lnSpc>
                <a:spcPct val="120000"/>
              </a:lnSpc>
              <a:buClr>
                <a:srgbClr val="4BA0C1"/>
              </a:buClr>
              <a:buFont typeface="Arial" panose="020B0604020202020204" pitchFamily="34" charset="0"/>
              <a:buNone/>
              <a:defRPr/>
            </a:lvl1pPr>
            <a:lvl2pPr marL="457200" indent="0">
              <a:lnSpc>
                <a:spcPct val="120000"/>
              </a:lnSpc>
              <a:buClr>
                <a:srgbClr val="4BA0C1"/>
              </a:buClr>
              <a:buNone/>
              <a:defRPr/>
            </a:lvl2pPr>
            <a:lvl3pPr marL="914400" indent="0">
              <a:lnSpc>
                <a:spcPct val="120000"/>
              </a:lnSpc>
              <a:buClr>
                <a:srgbClr val="4BA0C1"/>
              </a:buClr>
              <a:buNone/>
              <a:defRPr/>
            </a:lvl3pPr>
            <a:lvl4pPr marL="1371600" indent="0">
              <a:lnSpc>
                <a:spcPct val="120000"/>
              </a:lnSpc>
              <a:buClr>
                <a:srgbClr val="4BA0C1"/>
              </a:buClr>
              <a:buNone/>
              <a:defRPr/>
            </a:lvl4pPr>
            <a:lvl5pPr marL="1828800" indent="0">
              <a:lnSpc>
                <a:spcPct val="120000"/>
              </a:lnSpc>
              <a:buClr>
                <a:srgbClr val="4BA0C1"/>
              </a:buClr>
              <a:buNone/>
              <a:defRPr/>
            </a:lvl5pPr>
          </a:lstStyle>
          <a:p>
            <a:pPr lvl="0"/>
            <a:r>
              <a:rPr lang="en-GB" dirty="0"/>
              <a:t>Click to edit Master text styles</a:t>
            </a:r>
            <a:endParaRPr lang="en-US" dirty="0"/>
          </a:p>
        </p:txBody>
      </p:sp>
      <p:sp>
        <p:nvSpPr>
          <p:cNvPr id="3" name="Title 2">
            <a:extLst>
              <a:ext uri="{FF2B5EF4-FFF2-40B4-BE49-F238E27FC236}">
                <a16:creationId xmlns:a16="http://schemas.microsoft.com/office/drawing/2014/main" id="{CA48D255-4958-9C01-F003-06BD548240F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502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bits -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908C5-FDF8-F577-D76C-B624595245C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168944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Blue - Content">
    <p:spTree>
      <p:nvGrpSpPr>
        <p:cNvPr id="1" name=""/>
        <p:cNvGrpSpPr/>
        <p:nvPr/>
      </p:nvGrpSpPr>
      <p:grpSpPr>
        <a:xfrm>
          <a:off x="0" y="0"/>
          <a:ext cx="0" cy="0"/>
          <a:chOff x="0" y="0"/>
          <a:chExt cx="0" cy="0"/>
        </a:xfrm>
      </p:grpSpPr>
      <p:pic>
        <p:nvPicPr>
          <p:cNvPr id="8" name="Picture 7" descr="A white rectangular object with blue border&#10;&#10;Description automatically generated">
            <a:extLst>
              <a:ext uri="{FF2B5EF4-FFF2-40B4-BE49-F238E27FC236}">
                <a16:creationId xmlns:a16="http://schemas.microsoft.com/office/drawing/2014/main" id="{E115CEDD-CB82-D752-C230-28989B6C77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86027B4-E4A2-5751-2321-6330B0FDBACE}"/>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4BA0C1"/>
              </a:buClr>
              <a:buFont typeface="Arial" panose="020B0604020202020204" pitchFamily="34" charset="0"/>
              <a:buChar char="•"/>
              <a:defRPr/>
            </a:lvl1pPr>
            <a:lvl2pPr>
              <a:lnSpc>
                <a:spcPct val="120000"/>
              </a:lnSpc>
              <a:buClr>
                <a:srgbClr val="4BA0C1"/>
              </a:buClr>
              <a:defRPr/>
            </a:lvl2pPr>
            <a:lvl3pPr>
              <a:lnSpc>
                <a:spcPct val="120000"/>
              </a:lnSpc>
              <a:buClr>
                <a:srgbClr val="4BA0C1"/>
              </a:buClr>
              <a:defRPr/>
            </a:lvl3pPr>
            <a:lvl4pPr>
              <a:lnSpc>
                <a:spcPct val="120000"/>
              </a:lnSpc>
              <a:buClr>
                <a:srgbClr val="4BA0C1"/>
              </a:buClr>
              <a:defRPr/>
            </a:lvl4pPr>
            <a:lvl5pPr>
              <a:lnSpc>
                <a:spcPct val="120000"/>
              </a:lnSpc>
              <a:buClr>
                <a:srgbClr val="4BA0C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8BD63107-6907-1A99-E764-C2C15177925F}"/>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172716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Blue - Title">
    <p:spTree>
      <p:nvGrpSpPr>
        <p:cNvPr id="1" name=""/>
        <p:cNvGrpSpPr/>
        <p:nvPr/>
      </p:nvGrpSpPr>
      <p:grpSpPr>
        <a:xfrm>
          <a:off x="0" y="0"/>
          <a:ext cx="0" cy="0"/>
          <a:chOff x="0" y="0"/>
          <a:chExt cx="0" cy="0"/>
        </a:xfrm>
      </p:grpSpPr>
      <p:pic>
        <p:nvPicPr>
          <p:cNvPr id="9" name="Picture 8" descr="A blue rectangle with white border&#10;&#10;Description automatically generated">
            <a:extLst>
              <a:ext uri="{FF2B5EF4-FFF2-40B4-BE49-F238E27FC236}">
                <a16:creationId xmlns:a16="http://schemas.microsoft.com/office/drawing/2014/main" id="{BD21B942-CE16-FB7D-70E2-C76A54501DD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70B14174-66A2-030B-8F11-9DE70E8622B6}"/>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60738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 - Activity">
    <p:spTree>
      <p:nvGrpSpPr>
        <p:cNvPr id="1" name=""/>
        <p:cNvGrpSpPr/>
        <p:nvPr/>
      </p:nvGrpSpPr>
      <p:grpSpPr>
        <a:xfrm>
          <a:off x="0" y="0"/>
          <a:ext cx="0" cy="0"/>
          <a:chOff x="0" y="0"/>
          <a:chExt cx="0" cy="0"/>
        </a:xfrm>
      </p:grpSpPr>
      <p:pic>
        <p:nvPicPr>
          <p:cNvPr id="10" name="Picture 9" descr="A close-up of an orange rectangle&#10;&#10;Description automatically generated">
            <a:extLst>
              <a:ext uri="{FF2B5EF4-FFF2-40B4-BE49-F238E27FC236}">
                <a16:creationId xmlns:a16="http://schemas.microsoft.com/office/drawing/2014/main" id="{C7BD5ACF-6FEA-CBBA-7A69-9C569A38A22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3" name="Picture 12" descr="A orange puzzle piece in a circle&#10;&#10;Description automatically generated">
            <a:extLst>
              <a:ext uri="{FF2B5EF4-FFF2-40B4-BE49-F238E27FC236}">
                <a16:creationId xmlns:a16="http://schemas.microsoft.com/office/drawing/2014/main" id="{A6FC651B-72FC-C90A-548C-6CAFFD3F3808}"/>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BC190B0B-E362-00D8-9FC1-EA46340EB345}"/>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3" name="TextBox 2">
            <a:extLst>
              <a:ext uri="{FF2B5EF4-FFF2-40B4-BE49-F238E27FC236}">
                <a16:creationId xmlns:a16="http://schemas.microsoft.com/office/drawing/2014/main" id="{B1D53867-D73D-D9BC-84AE-B9437181E44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FAC8A6"/>
                </a:solidFill>
                <a:latin typeface="Outfit" pitchFamily="2" charset="0"/>
              </a:rPr>
              <a:t>Activity</a:t>
            </a:r>
          </a:p>
        </p:txBody>
      </p:sp>
    </p:spTree>
    <p:extLst>
      <p:ext uri="{BB962C8B-B14F-4D97-AF65-F5344CB8AC3E}">
        <p14:creationId xmlns:p14="http://schemas.microsoft.com/office/powerpoint/2010/main" val="260057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 Title">
    <p:spTree>
      <p:nvGrpSpPr>
        <p:cNvPr id="1" name=""/>
        <p:cNvGrpSpPr/>
        <p:nvPr/>
      </p:nvGrpSpPr>
      <p:grpSpPr>
        <a:xfrm>
          <a:off x="0" y="0"/>
          <a:ext cx="0" cy="0"/>
          <a:chOff x="0" y="0"/>
          <a:chExt cx="0" cy="0"/>
        </a:xfrm>
      </p:grpSpPr>
      <p:pic>
        <p:nvPicPr>
          <p:cNvPr id="7" name="Picture 6" descr="A close-up of an orange rectangle&#10;&#10;Description automatically generated">
            <a:extLst>
              <a:ext uri="{FF2B5EF4-FFF2-40B4-BE49-F238E27FC236}">
                <a16:creationId xmlns:a16="http://schemas.microsoft.com/office/drawing/2014/main" id="{4D14DE3F-4024-9565-E1A6-C54979A32D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50C6FCC8-40C7-A449-0F53-25E2FC7059C5}"/>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22057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ang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C52DD9-21D1-5CAF-DB9A-7BA89DC9933B}"/>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ED6921"/>
              </a:buClr>
              <a:buFont typeface="Arial" panose="020B0604020202020204" pitchFamily="34" charset="0"/>
              <a:buChar char="•"/>
              <a:defRPr/>
            </a:lvl1pPr>
            <a:lvl2pPr>
              <a:lnSpc>
                <a:spcPct val="120000"/>
              </a:lnSpc>
              <a:buClr>
                <a:srgbClr val="ED6921"/>
              </a:buClr>
              <a:defRPr/>
            </a:lvl2pPr>
            <a:lvl3pPr>
              <a:lnSpc>
                <a:spcPct val="120000"/>
              </a:lnSpc>
              <a:buClr>
                <a:srgbClr val="ED6921"/>
              </a:buClr>
              <a:defRPr/>
            </a:lvl3pPr>
            <a:lvl4pPr>
              <a:lnSpc>
                <a:spcPct val="120000"/>
              </a:lnSpc>
              <a:buClr>
                <a:srgbClr val="ED6921"/>
              </a:buClr>
              <a:defRPr/>
            </a:lvl4pPr>
            <a:lvl5pPr>
              <a:lnSpc>
                <a:spcPct val="120000"/>
              </a:lnSpc>
              <a:buClr>
                <a:srgbClr val="ED6921"/>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91915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 Film">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F6CA6A59-53C3-C04A-51E1-0F47A23A367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green and white circle with a movie clapper&#10;&#10;Description automatically generated">
            <a:extLst>
              <a:ext uri="{FF2B5EF4-FFF2-40B4-BE49-F238E27FC236}">
                <a16:creationId xmlns:a16="http://schemas.microsoft.com/office/drawing/2014/main" id="{30BE6791-D1CD-3E91-F66B-0B42E2576040}"/>
              </a:ext>
            </a:extLst>
          </p:cNvPr>
          <p:cNvPicPr>
            <a:picLocks noChangeAspect="1"/>
          </p:cNvPicPr>
          <p:nvPr userDrawn="1"/>
        </p:nvPicPr>
        <p:blipFill>
          <a:blip r:embed="rId3"/>
          <a:stretch>
            <a:fillRect/>
          </a:stretch>
        </p:blipFill>
        <p:spPr>
          <a:xfrm>
            <a:off x="5303999" y="1317600"/>
            <a:ext cx="1580400" cy="1580400"/>
          </a:xfrm>
          <a:prstGeom prst="rect">
            <a:avLst/>
          </a:prstGeom>
        </p:spPr>
      </p:pic>
      <p:sp>
        <p:nvSpPr>
          <p:cNvPr id="2" name="Title 1">
            <a:extLst>
              <a:ext uri="{FF2B5EF4-FFF2-40B4-BE49-F238E27FC236}">
                <a16:creationId xmlns:a16="http://schemas.microsoft.com/office/drawing/2014/main" id="{7BA41204-AEFA-5CCE-CB5D-7D6F0B6E9D68}"/>
              </a:ext>
            </a:extLst>
          </p:cNvPr>
          <p:cNvSpPr>
            <a:spLocks noGrp="1"/>
          </p:cNvSpPr>
          <p:nvPr>
            <p:ph type="title" hasCustomPrompt="1"/>
          </p:nvPr>
        </p:nvSpPr>
        <p:spPr>
          <a:xfrm>
            <a:off x="1545335" y="3830701"/>
            <a:ext cx="9101328" cy="1069975"/>
          </a:xfrm>
        </p:spPr>
        <p:txBody>
          <a:bodyPr>
            <a:noAutofit/>
          </a:bodyPr>
          <a:lstStyle>
            <a:lvl1pPr algn="ctr">
              <a:defRPr sz="60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07F1657-EB78-A9BC-3EFB-37C080FF89EA}"/>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Film</a:t>
            </a:r>
          </a:p>
        </p:txBody>
      </p:sp>
    </p:spTree>
    <p:extLst>
      <p:ext uri="{BB962C8B-B14F-4D97-AF65-F5344CB8AC3E}">
        <p14:creationId xmlns:p14="http://schemas.microsoft.com/office/powerpoint/2010/main" val="4189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 Bible story">
    <p:spTree>
      <p:nvGrpSpPr>
        <p:cNvPr id="1" name=""/>
        <p:cNvGrpSpPr/>
        <p:nvPr/>
      </p:nvGrpSpPr>
      <p:grpSpPr>
        <a:xfrm>
          <a:off x="0" y="0"/>
          <a:ext cx="0" cy="0"/>
          <a:chOff x="0" y="0"/>
          <a:chExt cx="0" cy="0"/>
        </a:xfrm>
      </p:grpSpPr>
      <p:pic>
        <p:nvPicPr>
          <p:cNvPr id="6" name="Picture 5" descr="A green rectangle with white border&#10;&#10;Description automatically generated">
            <a:extLst>
              <a:ext uri="{FF2B5EF4-FFF2-40B4-BE49-F238E27FC236}">
                <a16:creationId xmlns:a16="http://schemas.microsoft.com/office/drawing/2014/main" id="{E2F811B5-519A-44FF-EC10-76271035557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descr="A green and white circle with a book&#10;&#10;Description automatically generated">
            <a:extLst>
              <a:ext uri="{FF2B5EF4-FFF2-40B4-BE49-F238E27FC236}">
                <a16:creationId xmlns:a16="http://schemas.microsoft.com/office/drawing/2014/main" id="{013ECF73-94A0-DF36-8F11-C0C7C8A7C2E2}"/>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6AD2047C-AED8-DCA8-8538-D5CE7896BA37}"/>
              </a:ext>
            </a:extLst>
          </p:cNvPr>
          <p:cNvSpPr>
            <a:spLocks noGrp="1"/>
          </p:cNvSpPr>
          <p:nvPr>
            <p:ph type="title" hasCustomPrompt="1"/>
          </p:nvPr>
        </p:nvSpPr>
        <p:spPr>
          <a:xfrm>
            <a:off x="1545335" y="3830701"/>
            <a:ext cx="9101328" cy="1069975"/>
          </a:xfrm>
        </p:spPr>
        <p:txBody>
          <a:bodyPr>
            <a:noAutofit/>
          </a:bodyPr>
          <a:lstStyle>
            <a:lvl1pPr algn="ctr">
              <a:defRPr sz="4500">
                <a:solidFill>
                  <a:schemeClr val="bg1"/>
                </a:solidFill>
              </a:defRPr>
            </a:lvl1pPr>
          </a:lstStyle>
          <a:p>
            <a:r>
              <a:rPr lang="en-GB" dirty="0"/>
              <a:t>Bible Title</a:t>
            </a:r>
            <a:endParaRPr lang="en-US" dirty="0"/>
          </a:p>
        </p:txBody>
      </p:sp>
      <p:sp>
        <p:nvSpPr>
          <p:cNvPr id="3" name="TextBox 2">
            <a:extLst>
              <a:ext uri="{FF2B5EF4-FFF2-40B4-BE49-F238E27FC236}">
                <a16:creationId xmlns:a16="http://schemas.microsoft.com/office/drawing/2014/main" id="{58DDC634-36A8-86E5-C24F-39C851D6797C}"/>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C4D6CB"/>
                </a:solidFill>
                <a:latin typeface="Outfit" pitchFamily="2" charset="0"/>
              </a:rPr>
              <a:t>Bible story</a:t>
            </a:r>
          </a:p>
        </p:txBody>
      </p:sp>
      <p:sp>
        <p:nvSpPr>
          <p:cNvPr id="5" name="Text Placeholder 4">
            <a:extLst>
              <a:ext uri="{FF2B5EF4-FFF2-40B4-BE49-F238E27FC236}">
                <a16:creationId xmlns:a16="http://schemas.microsoft.com/office/drawing/2014/main" id="{B748A3FB-6E8E-AA9A-F013-FC61D377E4BC}"/>
              </a:ext>
            </a:extLst>
          </p:cNvPr>
          <p:cNvSpPr>
            <a:spLocks noGrp="1"/>
          </p:cNvSpPr>
          <p:nvPr>
            <p:ph type="body" sz="quarter" idx="10" hasCustomPrompt="1"/>
          </p:nvPr>
        </p:nvSpPr>
        <p:spPr>
          <a:xfrm>
            <a:off x="3128931" y="4809362"/>
            <a:ext cx="5934138" cy="1069975"/>
          </a:xfrm>
        </p:spPr>
        <p:txBody>
          <a:bodyPr>
            <a:noAutofit/>
          </a:bodyPr>
          <a:lstStyle>
            <a:lvl1pPr marL="0" indent="0" algn="ctr">
              <a:buNone/>
              <a:defRPr sz="4500" b="0">
                <a:solidFill>
                  <a:schemeClr val="bg1"/>
                </a:solidFill>
              </a:defRPr>
            </a:lvl1pPr>
            <a:lvl2pPr marL="457200" indent="0" algn="ctr">
              <a:buNone/>
              <a:defRPr b="0"/>
            </a:lvl2pPr>
            <a:lvl3pPr marL="914400" indent="0" algn="ctr">
              <a:buNone/>
              <a:defRPr b="0"/>
            </a:lvl3pPr>
            <a:lvl4pPr marL="1371600" indent="0" algn="ctr">
              <a:buNone/>
              <a:defRPr b="0"/>
            </a:lvl4pPr>
            <a:lvl5pPr marL="1828800" indent="0" algn="ctr">
              <a:buNone/>
              <a:defRPr b="0"/>
            </a:lvl5pPr>
          </a:lstStyle>
          <a:p>
            <a:pPr lvl="0"/>
            <a:r>
              <a:rPr lang="en-GB" dirty="0"/>
              <a:t>Bible verse</a:t>
            </a:r>
            <a:endParaRPr lang="en-US" dirty="0"/>
          </a:p>
        </p:txBody>
      </p:sp>
    </p:spTree>
    <p:extLst>
      <p:ext uri="{BB962C8B-B14F-4D97-AF65-F5344CB8AC3E}">
        <p14:creationId xmlns:p14="http://schemas.microsoft.com/office/powerpoint/2010/main" val="376337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Title">
    <p:spTree>
      <p:nvGrpSpPr>
        <p:cNvPr id="1" name=""/>
        <p:cNvGrpSpPr/>
        <p:nvPr/>
      </p:nvGrpSpPr>
      <p:grpSpPr>
        <a:xfrm>
          <a:off x="0" y="0"/>
          <a:ext cx="0" cy="0"/>
          <a:chOff x="0" y="0"/>
          <a:chExt cx="0" cy="0"/>
        </a:xfrm>
      </p:grpSpPr>
      <p:pic>
        <p:nvPicPr>
          <p:cNvPr id="8" name="Picture 7" descr="A green rectangle with white border&#10;&#10;Description automatically generated">
            <a:extLst>
              <a:ext uri="{FF2B5EF4-FFF2-40B4-BE49-F238E27FC236}">
                <a16:creationId xmlns:a16="http://schemas.microsoft.com/office/drawing/2014/main" id="{15A7D2D2-F604-D3F9-41D2-44F53401844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5">
            <a:extLst>
              <a:ext uri="{FF2B5EF4-FFF2-40B4-BE49-F238E27FC236}">
                <a16:creationId xmlns:a16="http://schemas.microsoft.com/office/drawing/2014/main" id="{981AB756-0208-154F-6241-2A62C1F9BB4E}"/>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03577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 Content">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F22C7FD3-3873-BE7C-66B4-F04EF8C9A77F}"/>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549E80"/>
              </a:buClr>
              <a:buFont typeface="Arial" panose="020B0604020202020204" pitchFamily="34" charset="0"/>
              <a:buChar char="•"/>
              <a:defRPr/>
            </a:lvl1pPr>
            <a:lvl2pPr>
              <a:lnSpc>
                <a:spcPct val="120000"/>
              </a:lnSpc>
              <a:buClr>
                <a:srgbClr val="549E80"/>
              </a:buClr>
              <a:defRPr/>
            </a:lvl2pPr>
            <a:lvl3pPr>
              <a:lnSpc>
                <a:spcPct val="120000"/>
              </a:lnSpc>
              <a:buClr>
                <a:srgbClr val="549E80"/>
              </a:buClr>
              <a:defRPr/>
            </a:lvl3pPr>
            <a:lvl4pPr>
              <a:lnSpc>
                <a:spcPct val="120000"/>
              </a:lnSpc>
              <a:buClr>
                <a:srgbClr val="549E80"/>
              </a:buClr>
              <a:defRPr/>
            </a:lvl4pPr>
            <a:lvl5pPr>
              <a:lnSpc>
                <a:spcPct val="120000"/>
              </a:lnSpc>
              <a:buClr>
                <a:srgbClr val="549E8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9FC2EFA-83F8-D7CC-D295-1F67464DFBFE}"/>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33786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0">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0</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1384995"/>
          </a:xfrm>
          <a:prstGeom prst="rect">
            <a:avLst/>
          </a:prstGeom>
          <a:noFill/>
        </p:spPr>
        <p:txBody>
          <a:bodyPr wrap="square" rtlCol="0">
            <a:spAutoFit/>
          </a:bodyPr>
          <a:lstStyle/>
          <a:p>
            <a:r>
              <a:rPr lang="en-GB" sz="8400" b="1" dirty="0">
                <a:effectLst/>
                <a:latin typeface="Outfit" pitchFamily="2" charset="0"/>
              </a:rPr>
              <a:t>Introduction</a:t>
            </a:r>
            <a:endParaRPr lang="en-GB" sz="8400" dirty="0">
              <a:effectLst/>
              <a:latin typeface="Outfit" pitchFamily="2" charset="0"/>
            </a:endParaRPr>
          </a:p>
        </p:txBody>
      </p:sp>
    </p:spTree>
    <p:extLst>
      <p:ext uri="{BB962C8B-B14F-4D97-AF65-F5344CB8AC3E}">
        <p14:creationId xmlns:p14="http://schemas.microsoft.com/office/powerpoint/2010/main" val="147679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 Bible vers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verse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412968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 Activity">
    <p:spTree>
      <p:nvGrpSpPr>
        <p:cNvPr id="1" name=""/>
        <p:cNvGrpSpPr/>
        <p:nvPr/>
      </p:nvGrpSpPr>
      <p:grpSpPr>
        <a:xfrm>
          <a:off x="0" y="0"/>
          <a:ext cx="0" cy="0"/>
          <a:chOff x="0" y="0"/>
          <a:chExt cx="0" cy="0"/>
        </a:xfrm>
      </p:grpSpPr>
      <p:pic>
        <p:nvPicPr>
          <p:cNvPr id="11" name="Picture 10" descr="A blue rectangle with white border&#10;&#10;Description automatically generated">
            <a:extLst>
              <a:ext uri="{FF2B5EF4-FFF2-40B4-BE49-F238E27FC236}">
                <a16:creationId xmlns:a16="http://schemas.microsoft.com/office/drawing/2014/main" id="{BC1AAF95-084F-9635-A402-68D06992E6C1}"/>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5" name="Picture 14" descr="A blue puzzle piece on a white circle&#10;&#10;Description automatically generated">
            <a:extLst>
              <a:ext uri="{FF2B5EF4-FFF2-40B4-BE49-F238E27FC236}">
                <a16:creationId xmlns:a16="http://schemas.microsoft.com/office/drawing/2014/main" id="{4AB98605-E9E3-D35A-3972-D8172EAC6F0C}"/>
              </a:ext>
            </a:extLst>
          </p:cNvPr>
          <p:cNvPicPr>
            <a:picLocks noChangeAspect="1"/>
          </p:cNvPicPr>
          <p:nvPr userDrawn="1"/>
        </p:nvPicPr>
        <p:blipFill>
          <a:blip r:embed="rId3"/>
          <a:stretch>
            <a:fillRect/>
          </a:stretch>
        </p:blipFill>
        <p:spPr>
          <a:xfrm>
            <a:off x="5303999" y="1317600"/>
            <a:ext cx="1584000" cy="1584000"/>
          </a:xfrm>
          <a:prstGeom prst="rect">
            <a:avLst/>
          </a:prstGeom>
        </p:spPr>
      </p:pic>
      <p:sp>
        <p:nvSpPr>
          <p:cNvPr id="2" name="Title 1">
            <a:extLst>
              <a:ext uri="{FF2B5EF4-FFF2-40B4-BE49-F238E27FC236}">
                <a16:creationId xmlns:a16="http://schemas.microsoft.com/office/drawing/2014/main" id="{1427CF39-7CCF-DE87-5A60-A67E4F14D714}"/>
              </a:ext>
            </a:extLst>
          </p:cNvPr>
          <p:cNvSpPr>
            <a:spLocks noGrp="1"/>
          </p:cNvSpPr>
          <p:nvPr>
            <p:ph type="title" hasCustomPrompt="1"/>
          </p:nvPr>
        </p:nvSpPr>
        <p:spPr>
          <a:xfrm>
            <a:off x="1545335" y="3931285"/>
            <a:ext cx="9101328" cy="1325563"/>
          </a:xfrm>
        </p:spPr>
        <p:txBody>
          <a:bodyPr>
            <a:noAutofit/>
          </a:bodyPr>
          <a:lstStyle>
            <a:lvl1pPr algn="ctr">
              <a:defRPr sz="6000">
                <a:solidFill>
                  <a:schemeClr val="bg1"/>
                </a:solidFill>
              </a:defRPr>
            </a:lvl1pPr>
          </a:lstStyle>
          <a:p>
            <a:r>
              <a:rPr lang="en-GB" dirty="0"/>
              <a:t>Activity name</a:t>
            </a:r>
            <a:endParaRPr lang="en-US" dirty="0"/>
          </a:p>
        </p:txBody>
      </p:sp>
      <p:sp>
        <p:nvSpPr>
          <p:cNvPr id="7" name="TextBox 6">
            <a:extLst>
              <a:ext uri="{FF2B5EF4-FFF2-40B4-BE49-F238E27FC236}">
                <a16:creationId xmlns:a16="http://schemas.microsoft.com/office/drawing/2014/main" id="{D0D626F5-9BE1-7C6E-DB18-98004EE2B946}"/>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rgbClr val="ACBACE"/>
                </a:solidFill>
                <a:latin typeface="Outfit" pitchFamily="2" charset="0"/>
              </a:rPr>
              <a:t>Activity</a:t>
            </a:r>
          </a:p>
        </p:txBody>
      </p:sp>
    </p:spTree>
    <p:extLst>
      <p:ext uri="{BB962C8B-B14F-4D97-AF65-F5344CB8AC3E}">
        <p14:creationId xmlns:p14="http://schemas.microsoft.com/office/powerpoint/2010/main" val="26036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 Content">
    <p:spTree>
      <p:nvGrpSpPr>
        <p:cNvPr id="1" name=""/>
        <p:cNvGrpSpPr/>
        <p:nvPr/>
      </p:nvGrpSpPr>
      <p:grpSpPr>
        <a:xfrm>
          <a:off x="0" y="0"/>
          <a:ext cx="0" cy="0"/>
          <a:chOff x="0" y="0"/>
          <a:chExt cx="0" cy="0"/>
        </a:xfrm>
      </p:grpSpPr>
      <p:pic>
        <p:nvPicPr>
          <p:cNvPr id="7" name="Picture 6" descr="A white rectangular object with blue edges&#10;&#10;Description automatically generated">
            <a:extLst>
              <a:ext uri="{FF2B5EF4-FFF2-40B4-BE49-F238E27FC236}">
                <a16:creationId xmlns:a16="http://schemas.microsoft.com/office/drawing/2014/main" id="{A0CA28B1-AB10-CAA4-78F5-99AE2C1A39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FA1214D-FC9C-D2D8-9AFD-18E1F228AAC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00628C"/>
              </a:buClr>
              <a:buFont typeface="Arial" panose="020B0604020202020204" pitchFamily="34" charset="0"/>
              <a:buChar char="•"/>
              <a:defRPr/>
            </a:lvl1pPr>
            <a:lvl2pPr>
              <a:lnSpc>
                <a:spcPct val="120000"/>
              </a:lnSpc>
              <a:buClr>
                <a:srgbClr val="00628C"/>
              </a:buClr>
              <a:defRPr/>
            </a:lvl2pPr>
            <a:lvl3pPr>
              <a:lnSpc>
                <a:spcPct val="120000"/>
              </a:lnSpc>
              <a:buClr>
                <a:srgbClr val="00628C"/>
              </a:buClr>
              <a:defRPr/>
            </a:lvl3pPr>
            <a:lvl4pPr>
              <a:lnSpc>
                <a:spcPct val="120000"/>
              </a:lnSpc>
              <a:buClr>
                <a:srgbClr val="00628C"/>
              </a:buClr>
              <a:defRPr/>
            </a:lvl4pPr>
            <a:lvl5pPr>
              <a:lnSpc>
                <a:spcPct val="120000"/>
              </a:lnSpc>
              <a:buClr>
                <a:srgbClr val="00628C"/>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5">
            <a:extLst>
              <a:ext uri="{FF2B5EF4-FFF2-40B4-BE49-F238E27FC236}">
                <a16:creationId xmlns:a16="http://schemas.microsoft.com/office/drawing/2014/main" id="{8D772C27-34DE-7162-D951-0C25B8215A61}"/>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648931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 Title">
    <p:spTree>
      <p:nvGrpSpPr>
        <p:cNvPr id="1" name=""/>
        <p:cNvGrpSpPr/>
        <p:nvPr/>
      </p:nvGrpSpPr>
      <p:grpSpPr>
        <a:xfrm>
          <a:off x="0" y="0"/>
          <a:ext cx="0" cy="0"/>
          <a:chOff x="0" y="0"/>
          <a:chExt cx="0" cy="0"/>
        </a:xfrm>
      </p:grpSpPr>
      <p:pic>
        <p:nvPicPr>
          <p:cNvPr id="6" name="Picture 5" descr="A blue rectangle with white border&#10;&#10;Description automatically generated">
            <a:extLst>
              <a:ext uri="{FF2B5EF4-FFF2-40B4-BE49-F238E27FC236}">
                <a16:creationId xmlns:a16="http://schemas.microsoft.com/office/drawing/2014/main" id="{A9B43A59-34CC-287A-E015-CF438ADF9184}"/>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8960019-7060-C3FC-FEF9-A78C503A668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4143810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 Vision Board">
    <p:spTree>
      <p:nvGrpSpPr>
        <p:cNvPr id="1" name=""/>
        <p:cNvGrpSpPr/>
        <p:nvPr/>
      </p:nvGrpSpPr>
      <p:grpSpPr>
        <a:xfrm>
          <a:off x="0" y="0"/>
          <a:ext cx="0" cy="0"/>
          <a:chOff x="0" y="0"/>
          <a:chExt cx="0" cy="0"/>
        </a:xfrm>
      </p:grpSpPr>
      <p:pic>
        <p:nvPicPr>
          <p:cNvPr id="7" name="Picture 6" descr="A red rectangular object with a white border&#10;&#10;Description automatically generated">
            <a:extLst>
              <a:ext uri="{FF2B5EF4-FFF2-40B4-BE49-F238E27FC236}">
                <a16:creationId xmlns:a16="http://schemas.microsoft.com/office/drawing/2014/main" id="{F3860162-C81A-2D79-24DD-A2D1ABBBCF56}"/>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9" name="Picture 8" descr="A red and white circle with a push pin&#10;&#10;Description automatically generated">
            <a:extLst>
              <a:ext uri="{FF2B5EF4-FFF2-40B4-BE49-F238E27FC236}">
                <a16:creationId xmlns:a16="http://schemas.microsoft.com/office/drawing/2014/main" id="{2378C10E-BF99-7103-00C7-15E283C17F17}"/>
              </a:ext>
            </a:extLst>
          </p:cNvPr>
          <p:cNvPicPr>
            <a:picLocks noChangeAspect="1"/>
          </p:cNvPicPr>
          <p:nvPr userDrawn="1"/>
        </p:nvPicPr>
        <p:blipFill>
          <a:blip r:embed="rId3"/>
          <a:stretch>
            <a:fillRect/>
          </a:stretch>
        </p:blipFill>
        <p:spPr>
          <a:xfrm>
            <a:off x="5303999" y="1298371"/>
            <a:ext cx="1584000" cy="1584000"/>
          </a:xfrm>
          <a:prstGeom prst="rect">
            <a:avLst/>
          </a:prstGeom>
        </p:spPr>
      </p:pic>
      <p:sp>
        <p:nvSpPr>
          <p:cNvPr id="4" name="Text Placeholder 3">
            <a:extLst>
              <a:ext uri="{FF2B5EF4-FFF2-40B4-BE49-F238E27FC236}">
                <a16:creationId xmlns:a16="http://schemas.microsoft.com/office/drawing/2014/main" id="{8B9F77B4-0D53-4B83-9C66-34E6BBBD208C}"/>
              </a:ext>
            </a:extLst>
          </p:cNvPr>
          <p:cNvSpPr>
            <a:spLocks noGrp="1"/>
          </p:cNvSpPr>
          <p:nvPr>
            <p:ph type="body" sz="quarter" idx="10"/>
          </p:nvPr>
        </p:nvSpPr>
        <p:spPr>
          <a:xfrm>
            <a:off x="1536700" y="4244676"/>
            <a:ext cx="9134475" cy="1188021"/>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Click to edit Master text styles</a:t>
            </a:r>
            <a:endParaRPr lang="en-US" dirty="0"/>
          </a:p>
        </p:txBody>
      </p:sp>
      <p:sp>
        <p:nvSpPr>
          <p:cNvPr id="5" name="TextBox 4">
            <a:extLst>
              <a:ext uri="{FF2B5EF4-FFF2-40B4-BE49-F238E27FC236}">
                <a16:creationId xmlns:a16="http://schemas.microsoft.com/office/drawing/2014/main" id="{68C73D31-C29F-479C-15FB-1757928AD277}"/>
              </a:ext>
            </a:extLst>
          </p:cNvPr>
          <p:cNvSpPr txBox="1"/>
          <p:nvPr userDrawn="1"/>
        </p:nvSpPr>
        <p:spPr>
          <a:xfrm>
            <a:off x="3627382" y="2997918"/>
            <a:ext cx="4937234" cy="1015663"/>
          </a:xfrm>
          <a:prstGeom prst="rect">
            <a:avLst/>
          </a:prstGeom>
          <a:noFill/>
        </p:spPr>
        <p:txBody>
          <a:bodyPr wrap="square" rtlCol="0">
            <a:spAutoFit/>
          </a:bodyPr>
          <a:lstStyle/>
          <a:p>
            <a:pPr algn="ctr"/>
            <a:r>
              <a:rPr lang="en-US" sz="6000" b="1" i="0" dirty="0">
                <a:solidFill>
                  <a:schemeClr val="bg1"/>
                </a:solidFill>
                <a:latin typeface="Outfit" pitchFamily="2" charset="0"/>
              </a:rPr>
              <a:t>Vision board</a:t>
            </a:r>
          </a:p>
        </p:txBody>
      </p:sp>
    </p:spTree>
    <p:extLst>
      <p:ext uri="{BB962C8B-B14F-4D97-AF65-F5344CB8AC3E}">
        <p14:creationId xmlns:p14="http://schemas.microsoft.com/office/powerpoint/2010/main" val="404732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 Content">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C5501FA-E8D7-12A0-F334-8DC9EAE7958D}"/>
              </a:ext>
            </a:extLst>
          </p:cNvPr>
          <p:cNvSpPr>
            <a:spLocks noGrp="1"/>
          </p:cNvSpPr>
          <p:nvPr>
            <p:ph type="body" sz="quarter" idx="10"/>
          </p:nvPr>
        </p:nvSpPr>
        <p:spPr>
          <a:xfrm>
            <a:off x="1287780" y="2247583"/>
            <a:ext cx="9715500" cy="3215957"/>
          </a:xfrm>
        </p:spPr>
        <p:txBody>
          <a:bodyPr/>
          <a:lstStyle>
            <a:lvl1pPr marL="457200" indent="-457200">
              <a:lnSpc>
                <a:spcPct val="120000"/>
              </a:lnSpc>
              <a:buClr>
                <a:srgbClr val="A72327"/>
              </a:buClr>
              <a:buFont typeface="Arial" panose="020B0604020202020204" pitchFamily="34" charset="0"/>
              <a:buChar char="•"/>
              <a:defRPr/>
            </a:lvl1pPr>
            <a:lvl2pPr>
              <a:lnSpc>
                <a:spcPct val="120000"/>
              </a:lnSpc>
              <a:buClr>
                <a:srgbClr val="A72327"/>
              </a:buClr>
              <a:defRPr/>
            </a:lvl2pPr>
            <a:lvl3pPr>
              <a:lnSpc>
                <a:spcPct val="120000"/>
              </a:lnSpc>
              <a:buClr>
                <a:srgbClr val="A72327"/>
              </a:buClr>
              <a:defRPr/>
            </a:lvl3pPr>
            <a:lvl4pPr>
              <a:lnSpc>
                <a:spcPct val="120000"/>
              </a:lnSpc>
              <a:buClr>
                <a:srgbClr val="A72327"/>
              </a:buClr>
              <a:defRPr/>
            </a:lvl4pPr>
            <a:lvl5pPr>
              <a:lnSpc>
                <a:spcPct val="120000"/>
              </a:lnSpc>
              <a:buClr>
                <a:srgbClr val="A72327"/>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5">
            <a:extLst>
              <a:ext uri="{FF2B5EF4-FFF2-40B4-BE49-F238E27FC236}">
                <a16:creationId xmlns:a16="http://schemas.microsoft.com/office/drawing/2014/main" id="{2D5B604E-F481-63A3-E4D3-1065FCC32DBD}"/>
              </a:ext>
            </a:extLst>
          </p:cNvPr>
          <p:cNvSpPr>
            <a:spLocks noGrp="1"/>
          </p:cNvSpPr>
          <p:nvPr>
            <p:ph type="title"/>
          </p:nvPr>
        </p:nvSpPr>
        <p:spPr>
          <a:xfrm>
            <a:off x="1287780" y="1203960"/>
            <a:ext cx="9768840" cy="799148"/>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5099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Title">
    <p:spTree>
      <p:nvGrpSpPr>
        <p:cNvPr id="1" name=""/>
        <p:cNvGrpSpPr/>
        <p:nvPr/>
      </p:nvGrpSpPr>
      <p:grpSpPr>
        <a:xfrm>
          <a:off x="0" y="0"/>
          <a:ext cx="0" cy="0"/>
          <a:chOff x="0" y="0"/>
          <a:chExt cx="0" cy="0"/>
        </a:xfrm>
      </p:grpSpPr>
      <p:pic>
        <p:nvPicPr>
          <p:cNvPr id="6" name="Picture 5" descr="A red rectangular object with a white border&#10;&#10;Description automatically generated">
            <a:extLst>
              <a:ext uri="{FF2B5EF4-FFF2-40B4-BE49-F238E27FC236}">
                <a16:creationId xmlns:a16="http://schemas.microsoft.com/office/drawing/2014/main" id="{C2D888E2-E1EB-FF35-5D2E-5300E82266D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5">
            <a:extLst>
              <a:ext uri="{FF2B5EF4-FFF2-40B4-BE49-F238E27FC236}">
                <a16:creationId xmlns:a16="http://schemas.microsoft.com/office/drawing/2014/main" id="{637F01E5-D53B-0574-0C32-B9AC2960AEFA}"/>
              </a:ext>
            </a:extLst>
          </p:cNvPr>
          <p:cNvSpPr>
            <a:spLocks noGrp="1"/>
          </p:cNvSpPr>
          <p:nvPr>
            <p:ph type="title"/>
          </p:nvPr>
        </p:nvSpPr>
        <p:spPr>
          <a:xfrm>
            <a:off x="2831592" y="3029426"/>
            <a:ext cx="6528816" cy="799148"/>
          </a:xfrm>
        </p:spPr>
        <p:txBody>
          <a:bodyPr>
            <a:noAutofit/>
          </a:bodyPr>
          <a:lstStyle>
            <a:lvl1pPr algn="ctr">
              <a:defRPr sz="60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587305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Prayer">
    <p:spTree>
      <p:nvGrpSpPr>
        <p:cNvPr id="1" name=""/>
        <p:cNvGrpSpPr/>
        <p:nvPr/>
      </p:nvGrpSpPr>
      <p:grpSpPr>
        <a:xfrm>
          <a:off x="0" y="0"/>
          <a:ext cx="0" cy="0"/>
          <a:chOff x="0" y="0"/>
          <a:chExt cx="0" cy="0"/>
        </a:xfrm>
      </p:grpSpPr>
      <p:pic>
        <p:nvPicPr>
          <p:cNvPr id="7" name="Picture 6" descr="A white rectangular object with red border&#10;&#10;Description automatically generated">
            <a:extLst>
              <a:ext uri="{FF2B5EF4-FFF2-40B4-BE49-F238E27FC236}">
                <a16:creationId xmlns:a16="http://schemas.microsoft.com/office/drawing/2014/main" id="{E0A82A5B-7A44-1935-9039-162BD7EDEC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red circle with white hands in prayer&#10;&#10;Description automatically generated">
            <a:extLst>
              <a:ext uri="{FF2B5EF4-FFF2-40B4-BE49-F238E27FC236}">
                <a16:creationId xmlns:a16="http://schemas.microsoft.com/office/drawing/2014/main" id="{689807BF-2DAC-4A30-4FE1-AB6007852E90}"/>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itle 1">
            <a:extLst>
              <a:ext uri="{FF2B5EF4-FFF2-40B4-BE49-F238E27FC236}">
                <a16:creationId xmlns:a16="http://schemas.microsoft.com/office/drawing/2014/main" id="{86DA7B4B-C428-2FC9-C155-10684C88AD94}"/>
              </a:ext>
            </a:extLst>
          </p:cNvPr>
          <p:cNvSpPr>
            <a:spLocks noGrp="1"/>
          </p:cNvSpPr>
          <p:nvPr>
            <p:ph type="title" hasCustomPrompt="1"/>
          </p:nvPr>
        </p:nvSpPr>
        <p:spPr>
          <a:xfrm>
            <a:off x="3073906" y="1551602"/>
            <a:ext cx="5887214" cy="869100"/>
          </a:xfrm>
        </p:spPr>
        <p:txBody>
          <a:bodyPr>
            <a:noAutofit/>
          </a:bodyPr>
          <a:lstStyle>
            <a:lvl1pPr algn="l">
              <a:defRPr sz="4500">
                <a:solidFill>
                  <a:srgbClr val="A72327"/>
                </a:solidFill>
              </a:defRPr>
            </a:lvl1pPr>
          </a:lstStyle>
          <a:p>
            <a:r>
              <a:rPr lang="en-GB" dirty="0"/>
              <a:t>Prayer &amp; reflection</a:t>
            </a:r>
            <a:endParaRPr lang="en-US" dirty="0"/>
          </a:p>
        </p:txBody>
      </p:sp>
      <p:sp>
        <p:nvSpPr>
          <p:cNvPr id="6" name="Text Placeholder 7">
            <a:extLst>
              <a:ext uri="{FF2B5EF4-FFF2-40B4-BE49-F238E27FC236}">
                <a16:creationId xmlns:a16="http://schemas.microsoft.com/office/drawing/2014/main" id="{3461C824-0B5B-5E64-3CE6-67EB59EDC19F}"/>
              </a:ext>
            </a:extLst>
          </p:cNvPr>
          <p:cNvSpPr>
            <a:spLocks noGrp="1"/>
          </p:cNvSpPr>
          <p:nvPr>
            <p:ph type="body" sz="quarter" idx="10" hasCustomPrompt="1"/>
          </p:nvPr>
        </p:nvSpPr>
        <p:spPr>
          <a:xfrm>
            <a:off x="3575304" y="2737610"/>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8" name="Straight Connector 7">
            <a:extLst>
              <a:ext uri="{FF2B5EF4-FFF2-40B4-BE49-F238E27FC236}">
                <a16:creationId xmlns:a16="http://schemas.microsoft.com/office/drawing/2014/main" id="{AA5242DD-162B-445D-FEA8-DAA67AEC44D6}"/>
              </a:ext>
            </a:extLst>
          </p:cNvPr>
          <p:cNvCxnSpPr>
            <a:cxnSpLocks/>
          </p:cNvCxnSpPr>
          <p:nvPr userDrawn="1"/>
        </p:nvCxnSpPr>
        <p:spPr>
          <a:xfrm flipH="1">
            <a:off x="3073906" y="2737610"/>
            <a:ext cx="10451" cy="2469388"/>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 - Prayer Overflow">
    <p:spTree>
      <p:nvGrpSpPr>
        <p:cNvPr id="1" name=""/>
        <p:cNvGrpSpPr/>
        <p:nvPr/>
      </p:nvGrpSpPr>
      <p:grpSpPr>
        <a:xfrm>
          <a:off x="0" y="0"/>
          <a:ext cx="0" cy="0"/>
          <a:chOff x="0" y="0"/>
          <a:chExt cx="0" cy="0"/>
        </a:xfrm>
      </p:grpSpPr>
      <p:pic>
        <p:nvPicPr>
          <p:cNvPr id="6" name="Picture 5" descr="A white rectangular object with red border&#10;&#10;Description automatically generated">
            <a:extLst>
              <a:ext uri="{FF2B5EF4-FFF2-40B4-BE49-F238E27FC236}">
                <a16:creationId xmlns:a16="http://schemas.microsoft.com/office/drawing/2014/main" id="{9E9C5069-D6D6-E397-2753-7186AB836B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86992083-FEB3-5462-FD97-54EE70463A38}"/>
              </a:ext>
            </a:extLst>
          </p:cNvPr>
          <p:cNvSpPr>
            <a:spLocks noGrp="1"/>
          </p:cNvSpPr>
          <p:nvPr>
            <p:ph type="body" sz="quarter" idx="10" hasCustomPrompt="1"/>
          </p:nvPr>
        </p:nvSpPr>
        <p:spPr>
          <a:xfrm>
            <a:off x="3575304" y="1252728"/>
            <a:ext cx="7095996"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prayer</a:t>
            </a:r>
            <a:endParaRPr lang="en-US" dirty="0"/>
          </a:p>
        </p:txBody>
      </p:sp>
      <p:cxnSp>
        <p:nvCxnSpPr>
          <p:cNvPr id="10" name="Straight Connector 9">
            <a:extLst>
              <a:ext uri="{FF2B5EF4-FFF2-40B4-BE49-F238E27FC236}">
                <a16:creationId xmlns:a16="http://schemas.microsoft.com/office/drawing/2014/main" id="{1051C190-6549-3249-5B0F-2CFF19951BDD}"/>
              </a:ext>
            </a:extLst>
          </p:cNvPr>
          <p:cNvCxnSpPr>
            <a:cxnSpLocks/>
          </p:cNvCxnSpPr>
          <p:nvPr userDrawn="1"/>
        </p:nvCxnSpPr>
        <p:spPr>
          <a:xfrm>
            <a:off x="3073906" y="1252728"/>
            <a:ext cx="0" cy="4288536"/>
          </a:xfrm>
          <a:prstGeom prst="line">
            <a:avLst/>
          </a:prstGeom>
          <a:ln w="76200">
            <a:solidFill>
              <a:srgbClr val="A723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008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7" name="Picture 6" descr="A close-up of a person's face&#10;&#10;Description automatically generated">
            <a:extLst>
              <a:ext uri="{FF2B5EF4-FFF2-40B4-BE49-F238E27FC236}">
                <a16:creationId xmlns:a16="http://schemas.microsoft.com/office/drawing/2014/main" id="{38F0B02C-BA2D-5946-A285-B1C06FE1BA3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14BC875-840B-14DC-0E65-6F174EAC3A30}"/>
              </a:ext>
            </a:extLst>
          </p:cNvPr>
          <p:cNvSpPr txBox="1"/>
          <p:nvPr userDrawn="1"/>
        </p:nvSpPr>
        <p:spPr>
          <a:xfrm>
            <a:off x="3790727" y="3869674"/>
            <a:ext cx="4610547" cy="707886"/>
          </a:xfrm>
          <a:prstGeom prst="rect">
            <a:avLst/>
          </a:prstGeom>
          <a:noFill/>
        </p:spPr>
        <p:txBody>
          <a:bodyPr wrap="square" rtlCol="0">
            <a:spAutoFit/>
          </a:bodyPr>
          <a:lstStyle/>
          <a:p>
            <a:pPr algn="ctr"/>
            <a:r>
              <a:rPr lang="en-US" sz="4000" b="1" i="0" dirty="0">
                <a:latin typeface="Outfit ExtraBold" pitchFamily="2" charset="0"/>
              </a:rPr>
              <a:t>Stay connected</a:t>
            </a:r>
          </a:p>
        </p:txBody>
      </p:sp>
      <p:pic>
        <p:nvPicPr>
          <p:cNvPr id="3" name="Picture 2">
            <a:extLst>
              <a:ext uri="{FF2B5EF4-FFF2-40B4-BE49-F238E27FC236}">
                <a16:creationId xmlns:a16="http://schemas.microsoft.com/office/drawing/2014/main" id="{FCD3ACBA-F735-763B-FAC3-56BECC7690D3}"/>
              </a:ext>
            </a:extLst>
          </p:cNvPr>
          <p:cNvPicPr>
            <a:picLocks noChangeAspect="1"/>
          </p:cNvPicPr>
          <p:nvPr userDrawn="1"/>
        </p:nvPicPr>
        <p:blipFill rotWithShape="1">
          <a:blip r:embed="rId3"/>
          <a:srcRect r="13194"/>
          <a:stretch/>
        </p:blipFill>
        <p:spPr>
          <a:xfrm>
            <a:off x="3181588" y="4701583"/>
            <a:ext cx="5828825" cy="436460"/>
          </a:xfrm>
          <a:prstGeom prst="rect">
            <a:avLst/>
          </a:prstGeom>
        </p:spPr>
      </p:pic>
      <p:pic>
        <p:nvPicPr>
          <p:cNvPr id="4" name="Picture 3">
            <a:extLst>
              <a:ext uri="{FF2B5EF4-FFF2-40B4-BE49-F238E27FC236}">
                <a16:creationId xmlns:a16="http://schemas.microsoft.com/office/drawing/2014/main" id="{EC12835C-0629-1A2C-B800-4724C481CB1F}"/>
              </a:ext>
            </a:extLst>
          </p:cNvPr>
          <p:cNvPicPr>
            <a:picLocks noChangeAspect="1"/>
          </p:cNvPicPr>
          <p:nvPr userDrawn="1"/>
        </p:nvPicPr>
        <p:blipFill>
          <a:blip r:embed="rId4"/>
          <a:stretch>
            <a:fillRect/>
          </a:stretch>
        </p:blipFill>
        <p:spPr>
          <a:xfrm>
            <a:off x="1887276" y="5333404"/>
            <a:ext cx="8417448" cy="436460"/>
          </a:xfrm>
          <a:prstGeom prst="rect">
            <a:avLst/>
          </a:prstGeom>
        </p:spPr>
      </p:pic>
    </p:spTree>
    <p:extLst>
      <p:ext uri="{BB962C8B-B14F-4D97-AF65-F5344CB8AC3E}">
        <p14:creationId xmlns:p14="http://schemas.microsoft.com/office/powerpoint/2010/main" val="21803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1</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The Big Picture</a:t>
            </a:r>
            <a:endParaRPr lang="en-GB" sz="8400" dirty="0">
              <a:effectLst/>
              <a:latin typeface="Outfit" pitchFamily="2" charset="0"/>
            </a:endParaRPr>
          </a:p>
        </p:txBody>
      </p:sp>
    </p:spTree>
    <p:extLst>
      <p:ext uri="{BB962C8B-B14F-4D97-AF65-F5344CB8AC3E}">
        <p14:creationId xmlns:p14="http://schemas.microsoft.com/office/powerpoint/2010/main" val="1638769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bits">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417706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Green - Bible passage">
    <p:spTree>
      <p:nvGrpSpPr>
        <p:cNvPr id="1" name=""/>
        <p:cNvGrpSpPr/>
        <p:nvPr/>
      </p:nvGrpSpPr>
      <p:grpSpPr>
        <a:xfrm>
          <a:off x="0" y="0"/>
          <a:ext cx="0" cy="0"/>
          <a:chOff x="0" y="0"/>
          <a:chExt cx="0" cy="0"/>
        </a:xfrm>
      </p:grpSpPr>
      <p:pic>
        <p:nvPicPr>
          <p:cNvPr id="7" name="Picture 6" descr="A white rectangular frame with a green border&#10;&#10;Description automatically generated">
            <a:extLst>
              <a:ext uri="{FF2B5EF4-FFF2-40B4-BE49-F238E27FC236}">
                <a16:creationId xmlns:a16="http://schemas.microsoft.com/office/drawing/2014/main" id="{4BC52DD9-21D1-5CAF-DB9A-7BA89DC993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green circle with a white outline of a book&#10;&#10;Description automatically generated">
            <a:extLst>
              <a:ext uri="{FF2B5EF4-FFF2-40B4-BE49-F238E27FC236}">
                <a16:creationId xmlns:a16="http://schemas.microsoft.com/office/drawing/2014/main" id="{1078D85A-3DEB-9815-6B26-73CA217D5AF2}"/>
              </a:ext>
            </a:extLst>
          </p:cNvPr>
          <p:cNvPicPr>
            <a:picLocks noChangeAspect="1"/>
          </p:cNvPicPr>
          <p:nvPr userDrawn="1"/>
        </p:nvPicPr>
        <p:blipFill>
          <a:blip r:embed="rId3"/>
          <a:stretch>
            <a:fillRect/>
          </a:stretch>
        </p:blipFill>
        <p:spPr>
          <a:xfrm>
            <a:off x="1279164" y="1193318"/>
            <a:ext cx="1584000" cy="1584000"/>
          </a:xfrm>
          <a:prstGeom prst="rect">
            <a:avLst/>
          </a:prstGeom>
        </p:spPr>
      </p:pic>
      <p:sp>
        <p:nvSpPr>
          <p:cNvPr id="2" name="TextBox 1">
            <a:extLst>
              <a:ext uri="{FF2B5EF4-FFF2-40B4-BE49-F238E27FC236}">
                <a16:creationId xmlns:a16="http://schemas.microsoft.com/office/drawing/2014/main" id="{DAE6220D-7203-487B-4630-915502E9F83C}"/>
              </a:ext>
            </a:extLst>
          </p:cNvPr>
          <p:cNvSpPr txBox="1"/>
          <p:nvPr userDrawn="1"/>
        </p:nvSpPr>
        <p:spPr>
          <a:xfrm>
            <a:off x="3156202" y="1200488"/>
            <a:ext cx="4937234" cy="784830"/>
          </a:xfrm>
          <a:prstGeom prst="rect">
            <a:avLst/>
          </a:prstGeom>
          <a:noFill/>
        </p:spPr>
        <p:txBody>
          <a:bodyPr wrap="square" rtlCol="0">
            <a:spAutoFit/>
          </a:bodyPr>
          <a:lstStyle/>
          <a:p>
            <a:pPr algn="l"/>
            <a:r>
              <a:rPr lang="en-US" sz="4500" b="1" i="0" dirty="0">
                <a:solidFill>
                  <a:srgbClr val="93BAA6"/>
                </a:solidFill>
                <a:latin typeface="Outfit" pitchFamily="2" charset="0"/>
              </a:rPr>
              <a:t>Bible passage</a:t>
            </a:r>
          </a:p>
        </p:txBody>
      </p:sp>
      <p:sp>
        <p:nvSpPr>
          <p:cNvPr id="5" name="Title 1">
            <a:extLst>
              <a:ext uri="{FF2B5EF4-FFF2-40B4-BE49-F238E27FC236}">
                <a16:creationId xmlns:a16="http://schemas.microsoft.com/office/drawing/2014/main" id="{289A1C58-D3FF-7B07-547F-1EAB607E4148}"/>
              </a:ext>
            </a:extLst>
          </p:cNvPr>
          <p:cNvSpPr>
            <a:spLocks noGrp="1"/>
          </p:cNvSpPr>
          <p:nvPr>
            <p:ph type="title" hasCustomPrompt="1"/>
          </p:nvPr>
        </p:nvSpPr>
        <p:spPr>
          <a:xfrm>
            <a:off x="3156202" y="1908218"/>
            <a:ext cx="4654297" cy="784830"/>
          </a:xfrm>
        </p:spPr>
        <p:txBody>
          <a:bodyPr>
            <a:noAutofit/>
          </a:bodyPr>
          <a:lstStyle>
            <a:lvl1pPr algn="l">
              <a:defRPr sz="4500">
                <a:solidFill>
                  <a:srgbClr val="549E80"/>
                </a:solidFill>
              </a:defRPr>
            </a:lvl1pPr>
          </a:lstStyle>
          <a:p>
            <a:r>
              <a:rPr lang="en-GB" dirty="0"/>
              <a:t>Add Bible verse</a:t>
            </a:r>
            <a:endParaRPr lang="en-US" dirty="0"/>
          </a:p>
        </p:txBody>
      </p:sp>
      <p:sp>
        <p:nvSpPr>
          <p:cNvPr id="8" name="Text Placeholder 7">
            <a:extLst>
              <a:ext uri="{FF2B5EF4-FFF2-40B4-BE49-F238E27FC236}">
                <a16:creationId xmlns:a16="http://schemas.microsoft.com/office/drawing/2014/main" id="{E87C6F3F-A133-B5A8-CBBD-074DA7C1AF33}"/>
              </a:ext>
            </a:extLst>
          </p:cNvPr>
          <p:cNvSpPr>
            <a:spLocks noGrp="1"/>
          </p:cNvSpPr>
          <p:nvPr>
            <p:ph type="body" sz="quarter" idx="10" hasCustomPrompt="1"/>
          </p:nvPr>
        </p:nvSpPr>
        <p:spPr>
          <a:xfrm>
            <a:off x="3155950" y="3035300"/>
            <a:ext cx="7597394" cy="2469388"/>
          </a:xfrm>
        </p:spPr>
        <p:txBody>
          <a:bodyPr>
            <a:noAutofit/>
          </a:bodyPr>
          <a:lstStyle>
            <a:lvl1pPr marL="0" indent="0">
              <a:buNone/>
              <a:defRPr sz="3500"/>
            </a:lvl1pPr>
            <a:lvl2pPr marL="457200" indent="0">
              <a:buNone/>
              <a:defRPr sz="3500"/>
            </a:lvl2pPr>
            <a:lvl3pPr marL="914400" indent="0">
              <a:buNone/>
              <a:defRPr sz="3500"/>
            </a:lvl3pPr>
            <a:lvl4pPr marL="1371600" indent="0">
              <a:buNone/>
              <a:defRPr sz="3500"/>
            </a:lvl4pPr>
            <a:lvl5pPr marL="1828800" indent="0">
              <a:buNone/>
              <a:defRPr sz="3500"/>
            </a:lvl5pPr>
          </a:lstStyle>
          <a:p>
            <a:pPr lvl="0"/>
            <a:r>
              <a:rPr lang="en-GB" dirty="0"/>
              <a:t>Add bible verse</a:t>
            </a:r>
            <a:endParaRPr lang="en-US" dirty="0"/>
          </a:p>
        </p:txBody>
      </p:sp>
    </p:spTree>
    <p:extLst>
      <p:ext uri="{BB962C8B-B14F-4D97-AF65-F5344CB8AC3E}">
        <p14:creationId xmlns:p14="http://schemas.microsoft.com/office/powerpoint/2010/main" val="208995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ssion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2</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Crossing Divides</a:t>
            </a:r>
            <a:endParaRPr lang="en-GB" sz="8400" dirty="0">
              <a:effectLst/>
              <a:latin typeface="Outfit" pitchFamily="2" charset="0"/>
            </a:endParaRPr>
          </a:p>
        </p:txBody>
      </p:sp>
    </p:spTree>
    <p:extLst>
      <p:ext uri="{BB962C8B-B14F-4D97-AF65-F5344CB8AC3E}">
        <p14:creationId xmlns:p14="http://schemas.microsoft.com/office/powerpoint/2010/main" val="42094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ssion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ED6921"/>
                </a:solidFill>
                <a:latin typeface="Outfit" pitchFamily="2" charset="0"/>
              </a:rPr>
              <a:t>Session 3</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r>
              <a:rPr lang="en-GB" sz="8400" b="1" dirty="0">
                <a:effectLst/>
                <a:latin typeface="Outfit" pitchFamily="2" charset="0"/>
              </a:rPr>
              <a:t>Navigating </a:t>
            </a:r>
          </a:p>
          <a:p>
            <a:r>
              <a:rPr lang="en-GB" sz="8400" b="1" dirty="0">
                <a:effectLst/>
                <a:latin typeface="Outfit" pitchFamily="2" charset="0"/>
              </a:rPr>
              <a:t>Disagreement</a:t>
            </a:r>
            <a:endParaRPr lang="en-GB" sz="8400" dirty="0">
              <a:effectLst/>
              <a:latin typeface="Outfit" pitchFamily="2" charset="0"/>
            </a:endParaRPr>
          </a:p>
        </p:txBody>
      </p:sp>
    </p:spTree>
    <p:extLst>
      <p:ext uri="{BB962C8B-B14F-4D97-AF65-F5344CB8AC3E}">
        <p14:creationId xmlns:p14="http://schemas.microsoft.com/office/powerpoint/2010/main" val="344554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4">
    <p:spTree>
      <p:nvGrpSpPr>
        <p:cNvPr id="1" name=""/>
        <p:cNvGrpSpPr/>
        <p:nvPr/>
      </p:nvGrpSpPr>
      <p:grpSpPr>
        <a:xfrm>
          <a:off x="0" y="0"/>
          <a:ext cx="0" cy="0"/>
          <a:chOff x="0" y="0"/>
          <a:chExt cx="0" cy="0"/>
        </a:xfrm>
      </p:grpSpPr>
      <p:pic>
        <p:nvPicPr>
          <p:cNvPr id="10" name="Picture 9" descr="A close-up of a blue and white background&#10;&#10;Description automatically generated">
            <a:extLst>
              <a:ext uri="{FF2B5EF4-FFF2-40B4-BE49-F238E27FC236}">
                <a16:creationId xmlns:a16="http://schemas.microsoft.com/office/drawing/2014/main" id="{1A7F7233-2750-9A0E-0429-5031CAAC96BB}"/>
              </a:ext>
            </a:extLst>
          </p:cNvPr>
          <p:cNvPicPr>
            <a:picLocks noChangeAspect="1"/>
          </p:cNvPicPr>
          <p:nvPr userDrawn="1"/>
        </p:nvPicPr>
        <p:blipFill>
          <a:blip r:embed="rId2"/>
          <a:stretch>
            <a:fillRect/>
          </a:stretch>
        </p:blipFill>
        <p:spPr>
          <a:xfrm>
            <a:off x="-69486" y="-39086"/>
            <a:ext cx="12330972" cy="6936172"/>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4CA0C2"/>
                </a:solidFill>
                <a:latin typeface="Outfit" pitchFamily="2" charset="0"/>
              </a:rPr>
              <a:t>Session 4</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Pursuing Justice</a:t>
            </a:r>
            <a:endParaRPr lang="en-GB" sz="8400" dirty="0">
              <a:effectLst/>
              <a:latin typeface="Outfit" pitchFamily="2" charset="0"/>
            </a:endParaRPr>
          </a:p>
        </p:txBody>
      </p:sp>
    </p:spTree>
    <p:extLst>
      <p:ext uri="{BB962C8B-B14F-4D97-AF65-F5344CB8AC3E}">
        <p14:creationId xmlns:p14="http://schemas.microsoft.com/office/powerpoint/2010/main" val="33378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ssion 5">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A72327"/>
                </a:solidFill>
                <a:latin typeface="Outfit" pitchFamily="2" charset="0"/>
              </a:rPr>
              <a:t>Session 5</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400" b="1" dirty="0">
                <a:effectLst/>
                <a:latin typeface="Outfit" pitchFamily="2" charset="0"/>
              </a:rPr>
              <a:t>Practising </a:t>
            </a:r>
            <a:br>
              <a:rPr lang="en-GB" sz="8400" b="1" dirty="0">
                <a:effectLst/>
                <a:latin typeface="Outfit" pitchFamily="2" charset="0"/>
              </a:rPr>
            </a:br>
            <a:r>
              <a:rPr lang="en-GB" sz="8400" b="1" dirty="0">
                <a:effectLst/>
                <a:latin typeface="Outfit" pitchFamily="2" charset="0"/>
              </a:rPr>
              <a:t>Forgiveness</a:t>
            </a:r>
            <a:endParaRPr lang="en-GB" sz="8400" dirty="0">
              <a:effectLst/>
              <a:latin typeface="Outfit" pitchFamily="2" charset="0"/>
            </a:endParaRPr>
          </a:p>
        </p:txBody>
      </p:sp>
    </p:spTree>
    <p:extLst>
      <p:ext uri="{BB962C8B-B14F-4D97-AF65-F5344CB8AC3E}">
        <p14:creationId xmlns:p14="http://schemas.microsoft.com/office/powerpoint/2010/main" val="88235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ssion 6">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F7233-2750-9A0E-0429-5031CAAC96BB}"/>
              </a:ext>
            </a:extLst>
          </p:cNvPr>
          <p:cNvPicPr>
            <a:picLocks noChangeAspect="1"/>
          </p:cNvPicPr>
          <p:nvPr userDrawn="1"/>
        </p:nvPicPr>
        <p:blipFill>
          <a:blip r:embed="rId2"/>
          <a:srcRect/>
          <a:stretch/>
        </p:blipFill>
        <p:spPr>
          <a:xfrm>
            <a:off x="-69486" y="-39086"/>
            <a:ext cx="12330972" cy="6936171"/>
          </a:xfrm>
          <a:prstGeom prst="rect">
            <a:avLst/>
          </a:prstGeom>
        </p:spPr>
      </p:pic>
      <p:sp>
        <p:nvSpPr>
          <p:cNvPr id="2" name="TextBox 1">
            <a:extLst>
              <a:ext uri="{FF2B5EF4-FFF2-40B4-BE49-F238E27FC236}">
                <a16:creationId xmlns:a16="http://schemas.microsoft.com/office/drawing/2014/main" id="{479C0115-DA8A-6E00-631B-601B347AA10E}"/>
              </a:ext>
            </a:extLst>
          </p:cNvPr>
          <p:cNvSpPr txBox="1"/>
          <p:nvPr userDrawn="1"/>
        </p:nvSpPr>
        <p:spPr>
          <a:xfrm>
            <a:off x="771724" y="577834"/>
            <a:ext cx="4455596" cy="1015663"/>
          </a:xfrm>
          <a:prstGeom prst="rect">
            <a:avLst/>
          </a:prstGeom>
          <a:noFill/>
        </p:spPr>
        <p:txBody>
          <a:bodyPr wrap="square" rtlCol="0">
            <a:spAutoFit/>
          </a:bodyPr>
          <a:lstStyle/>
          <a:p>
            <a:r>
              <a:rPr lang="en-US" sz="6000" b="1" i="0" dirty="0">
                <a:solidFill>
                  <a:srgbClr val="00628C"/>
                </a:solidFill>
                <a:latin typeface="Outfit" pitchFamily="2" charset="0"/>
              </a:rPr>
              <a:t>Session 6</a:t>
            </a:r>
          </a:p>
        </p:txBody>
      </p:sp>
      <p:sp>
        <p:nvSpPr>
          <p:cNvPr id="3" name="TextBox 2">
            <a:extLst>
              <a:ext uri="{FF2B5EF4-FFF2-40B4-BE49-F238E27FC236}">
                <a16:creationId xmlns:a16="http://schemas.microsoft.com/office/drawing/2014/main" id="{BE388A09-09F8-C11C-E54F-953D92383139}"/>
              </a:ext>
            </a:extLst>
          </p:cNvPr>
          <p:cNvSpPr txBox="1"/>
          <p:nvPr userDrawn="1"/>
        </p:nvSpPr>
        <p:spPr>
          <a:xfrm>
            <a:off x="771724" y="1415260"/>
            <a:ext cx="7343576" cy="3970318"/>
          </a:xfrm>
          <a:prstGeom prst="rect">
            <a:avLst/>
          </a:prstGeom>
          <a:noFill/>
        </p:spPr>
        <p:txBody>
          <a:bodyPr wrap="square" rtlCol="0">
            <a:spAutoFit/>
          </a:bodyPr>
          <a:lstStyle/>
          <a:p>
            <a:r>
              <a:rPr lang="en-GB" sz="8400" b="1" dirty="0">
                <a:effectLst/>
                <a:latin typeface="Outfit" pitchFamily="2" charset="0"/>
              </a:rPr>
              <a:t>Belonging </a:t>
            </a:r>
          </a:p>
          <a:p>
            <a:r>
              <a:rPr lang="en-GB" sz="8400" b="1" dirty="0">
                <a:effectLst/>
                <a:latin typeface="Outfit" pitchFamily="2" charset="0"/>
              </a:rPr>
              <a:t>Together</a:t>
            </a:r>
            <a:endParaRPr lang="en-GB" sz="8400" dirty="0">
              <a:effectLst/>
              <a:latin typeface="Outfit" pitchFamily="2" charset="0"/>
            </a:endParaRPr>
          </a:p>
          <a:p>
            <a:endParaRPr lang="en-GB" sz="8400" dirty="0">
              <a:effectLst/>
              <a:latin typeface="Outfit" pitchFamily="2" charset="0"/>
            </a:endParaRPr>
          </a:p>
        </p:txBody>
      </p:sp>
    </p:spTree>
    <p:extLst>
      <p:ext uri="{BB962C8B-B14F-4D97-AF65-F5344CB8AC3E}">
        <p14:creationId xmlns:p14="http://schemas.microsoft.com/office/powerpoint/2010/main" val="424321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bits - Blue">
    <p:spTree>
      <p:nvGrpSpPr>
        <p:cNvPr id="1" name=""/>
        <p:cNvGrpSpPr/>
        <p:nvPr/>
      </p:nvGrpSpPr>
      <p:grpSpPr>
        <a:xfrm>
          <a:off x="0" y="0"/>
          <a:ext cx="0" cy="0"/>
          <a:chOff x="0" y="0"/>
          <a:chExt cx="0" cy="0"/>
        </a:xfrm>
      </p:grpSpPr>
      <p:pic>
        <p:nvPicPr>
          <p:cNvPr id="8" name="Picture 7" descr="A white rectangle with blue lines&#10;&#10;Description automatically generated">
            <a:extLst>
              <a:ext uri="{FF2B5EF4-FFF2-40B4-BE49-F238E27FC236}">
                <a16:creationId xmlns:a16="http://schemas.microsoft.com/office/drawing/2014/main" id="{B60908C5-FDF8-F577-D76C-B624595245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10A064-D436-5347-0048-AC92F8138A73}"/>
              </a:ext>
            </a:extLst>
          </p:cNvPr>
          <p:cNvSpPr>
            <a:spLocks noGrp="1"/>
          </p:cNvSpPr>
          <p:nvPr>
            <p:ph type="title"/>
          </p:nvPr>
        </p:nvSpPr>
        <p:spPr>
          <a:xfrm>
            <a:off x="1444752" y="365125"/>
            <a:ext cx="9317736" cy="1143635"/>
          </a:xfrm>
        </p:spPr>
        <p:txBody>
          <a:bodyPr/>
          <a:lstStyle>
            <a:lvl1pPr algn="ctr">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18E3A4E-FEB1-D1DC-9A7F-E28260EE17D0}"/>
              </a:ext>
            </a:extLst>
          </p:cNvPr>
          <p:cNvSpPr>
            <a:spLocks noGrp="1"/>
          </p:cNvSpPr>
          <p:nvPr>
            <p:ph type="body" sz="quarter" idx="10"/>
          </p:nvPr>
        </p:nvSpPr>
        <p:spPr>
          <a:xfrm>
            <a:off x="1965960" y="2055813"/>
            <a:ext cx="8284464" cy="3215957"/>
          </a:xfrm>
        </p:spPr>
        <p:txBody>
          <a:bodyPr/>
          <a:lstStyle>
            <a:lvl1pPr marL="0" indent="0" algn="ctr">
              <a:lnSpc>
                <a:spcPct val="120000"/>
              </a:lnSpc>
              <a:buClr>
                <a:srgbClr val="4BA0C1"/>
              </a:buClr>
              <a:buFont typeface="Arial" panose="020B0604020202020204" pitchFamily="34" charset="0"/>
              <a:buNone/>
              <a:defRPr/>
            </a:lvl1pPr>
            <a:lvl2pPr marL="457200" indent="0" algn="ctr">
              <a:lnSpc>
                <a:spcPct val="120000"/>
              </a:lnSpc>
              <a:buClr>
                <a:srgbClr val="4BA0C1"/>
              </a:buClr>
              <a:buNone/>
              <a:defRPr/>
            </a:lvl2pPr>
            <a:lvl3pPr marL="914400" indent="0" algn="ctr">
              <a:lnSpc>
                <a:spcPct val="120000"/>
              </a:lnSpc>
              <a:buClr>
                <a:srgbClr val="4BA0C1"/>
              </a:buClr>
              <a:buNone/>
              <a:defRPr/>
            </a:lvl3pPr>
            <a:lvl4pPr marL="1371600" indent="0" algn="ctr">
              <a:lnSpc>
                <a:spcPct val="120000"/>
              </a:lnSpc>
              <a:buClr>
                <a:srgbClr val="4BA0C1"/>
              </a:buClr>
              <a:buNone/>
              <a:defRPr/>
            </a:lvl4pPr>
            <a:lvl5pPr marL="1828800" indent="0" algn="ctr">
              <a:lnSpc>
                <a:spcPct val="120000"/>
              </a:lnSpc>
              <a:buClr>
                <a:srgbClr val="4BA0C1"/>
              </a:buClr>
              <a:buNone/>
              <a:defRPr/>
            </a:lvl5pPr>
          </a:lstStyle>
          <a:p>
            <a:pPr lvl="0"/>
            <a:r>
              <a:rPr lang="en-GB" dirty="0"/>
              <a:t>Click to edit Master text styles</a:t>
            </a:r>
          </a:p>
        </p:txBody>
      </p:sp>
    </p:spTree>
    <p:extLst>
      <p:ext uri="{BB962C8B-B14F-4D97-AF65-F5344CB8AC3E}">
        <p14:creationId xmlns:p14="http://schemas.microsoft.com/office/powerpoint/2010/main" val="342622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74E2F5-AD2E-1904-3CAC-4DCA29AA4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0F0E93D-1056-3AD4-3DCD-CBCFFCB1F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309A-EAAD-B34B-9E6D-F319DAE4A144}" type="datetimeFigureOut">
              <a:rPr lang="en-US" smtClean="0"/>
              <a:t>9/6/2024</a:t>
            </a:fld>
            <a:endParaRPr lang="en-US"/>
          </a:p>
        </p:txBody>
      </p:sp>
      <p:sp>
        <p:nvSpPr>
          <p:cNvPr id="5" name="Footer Placeholder 4">
            <a:extLst>
              <a:ext uri="{FF2B5EF4-FFF2-40B4-BE49-F238E27FC236}">
                <a16:creationId xmlns:a16="http://schemas.microsoft.com/office/drawing/2014/main" id="{F1256C75-C316-BF53-8626-FBDEBD293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C6371-8F48-D3AB-034B-4EE66DECE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FC25F-6363-8D4D-B120-9FB1B8158E8E}" type="slidenum">
              <a:rPr lang="en-US" smtClean="0"/>
              <a:t>‹#›</a:t>
            </a:fld>
            <a:endParaRPr lang="en-US"/>
          </a:p>
        </p:txBody>
      </p:sp>
      <p:sp>
        <p:nvSpPr>
          <p:cNvPr id="8" name="Title Placeholder 7">
            <a:extLst>
              <a:ext uri="{FF2B5EF4-FFF2-40B4-BE49-F238E27FC236}">
                <a16:creationId xmlns:a16="http://schemas.microsoft.com/office/drawing/2014/main" id="{986C7B8C-C567-BA49-1C82-1E18A712C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0333034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0" r:id="rId3"/>
    <p:sldLayoutId id="2147483678" r:id="rId4"/>
    <p:sldLayoutId id="2147483673" r:id="rId5"/>
    <p:sldLayoutId id="2147483672" r:id="rId6"/>
    <p:sldLayoutId id="2147483674" r:id="rId7"/>
    <p:sldLayoutId id="2147483671" r:id="rId8"/>
    <p:sldLayoutId id="2147483650" r:id="rId9"/>
    <p:sldLayoutId id="2147483676" r:id="rId10"/>
    <p:sldLayoutId id="2147483651" r:id="rId11"/>
    <p:sldLayoutId id="2147483652" r:id="rId12"/>
    <p:sldLayoutId id="2147483658" r:id="rId13"/>
    <p:sldLayoutId id="2147483659" r:id="rId14"/>
    <p:sldLayoutId id="2147483675" r:id="rId15"/>
    <p:sldLayoutId id="2147483657" r:id="rId16"/>
    <p:sldLayoutId id="2147483655" r:id="rId17"/>
    <p:sldLayoutId id="2147483656" r:id="rId18"/>
    <p:sldLayoutId id="2147483665" r:id="rId19"/>
    <p:sldLayoutId id="2147483666" r:id="rId20"/>
    <p:sldLayoutId id="2147483653" r:id="rId21"/>
    <p:sldLayoutId id="2147483660" r:id="rId22"/>
    <p:sldLayoutId id="2147483654" r:id="rId23"/>
    <p:sldLayoutId id="2147483662" r:id="rId24"/>
    <p:sldLayoutId id="2147483663" r:id="rId25"/>
    <p:sldLayoutId id="2147483664" r:id="rId26"/>
    <p:sldLayoutId id="2147483667" r:id="rId27"/>
    <p:sldLayoutId id="2147483669" r:id="rId28"/>
    <p:sldLayoutId id="2147483668" r:id="rId29"/>
    <p:sldLayoutId id="2147483679" r:id="rId30"/>
    <p:sldLayoutId id="2147483680" r:id="rId31"/>
  </p:sldLayoutIdLst>
  <p:txStyles>
    <p:titleStyle>
      <a:lvl1pPr algn="l" defTabSz="914400" rtl="0" eaLnBrk="1" latinLnBrk="0" hangingPunct="1">
        <a:lnSpc>
          <a:spcPct val="90000"/>
        </a:lnSpc>
        <a:spcBef>
          <a:spcPct val="0"/>
        </a:spcBef>
        <a:buNone/>
        <a:defRPr sz="4400" b="1" kern="1200">
          <a:solidFill>
            <a:schemeClr val="tx1"/>
          </a:solidFill>
          <a:latin typeface="Outfit" pitchFamily="2"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Outfit"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Outfit"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Outfit"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video" Target="https://www.youtube.com/embed/aDW9twYK-VQ?feature=oembed" TargetMode="Externa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44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1F59F-A4A5-B9C1-C13A-0A0660DD5334}"/>
              </a:ext>
            </a:extLst>
          </p:cNvPr>
          <p:cNvSpPr>
            <a:spLocks noGrp="1"/>
          </p:cNvSpPr>
          <p:nvPr>
            <p:ph type="title"/>
          </p:nvPr>
        </p:nvSpPr>
        <p:spPr/>
        <p:txBody>
          <a:bodyPr/>
          <a:lstStyle/>
          <a:p>
            <a:r>
              <a:rPr lang="en-GB" dirty="0"/>
              <a:t>Interweaving stories</a:t>
            </a:r>
          </a:p>
        </p:txBody>
      </p:sp>
    </p:spTree>
    <p:extLst>
      <p:ext uri="{BB962C8B-B14F-4D97-AF65-F5344CB8AC3E}">
        <p14:creationId xmlns:p14="http://schemas.microsoft.com/office/powerpoint/2010/main" val="219348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993C23-648D-8530-98AE-E271EDB609BA}"/>
              </a:ext>
            </a:extLst>
          </p:cNvPr>
          <p:cNvSpPr txBox="1">
            <a:spLocks/>
          </p:cNvSpPr>
          <p:nvPr/>
        </p:nvSpPr>
        <p:spPr>
          <a:xfrm>
            <a:off x="2092171" y="4162103"/>
            <a:ext cx="8007658"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nSpc>
                <a:spcPts val="6000"/>
              </a:lnSpc>
            </a:pPr>
            <a:r>
              <a:rPr lang="en-GB" dirty="0"/>
              <a:t>Belonging</a:t>
            </a:r>
          </a:p>
        </p:txBody>
      </p:sp>
    </p:spTree>
    <p:extLst>
      <p:ext uri="{BB962C8B-B14F-4D97-AF65-F5344CB8AC3E}">
        <p14:creationId xmlns:p14="http://schemas.microsoft.com/office/powerpoint/2010/main" val="250008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B7896-DF1E-55D4-0D6B-052537BD6152}"/>
              </a:ext>
            </a:extLst>
          </p:cNvPr>
          <p:cNvSpPr>
            <a:spLocks noGrp="1"/>
          </p:cNvSpPr>
          <p:nvPr>
            <p:ph type="body" sz="quarter" idx="10"/>
          </p:nvPr>
        </p:nvSpPr>
        <p:spPr>
          <a:xfrm>
            <a:off x="1318704" y="1595761"/>
            <a:ext cx="9554592" cy="3666478"/>
          </a:xfrm>
        </p:spPr>
        <p:txBody>
          <a:bodyPr>
            <a:normAutofit/>
          </a:bodyPr>
          <a:lstStyle/>
          <a:p>
            <a:pPr marL="0" indent="0">
              <a:lnSpc>
                <a:spcPct val="100000"/>
              </a:lnSpc>
              <a:buNone/>
            </a:pPr>
            <a:r>
              <a:rPr lang="en-GB" dirty="0"/>
              <a:t>“I am human because I belong, I participate, I share.”						</a:t>
            </a:r>
            <a:r>
              <a:rPr lang="en-GB" i="1" dirty="0"/>
              <a:t>– Archbishop Desmond Tutu</a:t>
            </a:r>
            <a:br>
              <a:rPr lang="en-GB" i="1" dirty="0"/>
            </a:br>
            <a:r>
              <a:rPr lang="en-GB" sz="800" i="1" dirty="0"/>
              <a:t> </a:t>
            </a:r>
          </a:p>
          <a:p>
            <a:pPr>
              <a:lnSpc>
                <a:spcPct val="100000"/>
              </a:lnSpc>
            </a:pPr>
            <a:endParaRPr lang="en-GB" i="1" dirty="0"/>
          </a:p>
          <a:p>
            <a:pPr marL="0" indent="0">
              <a:lnSpc>
                <a:spcPct val="100000"/>
              </a:lnSpc>
              <a:buNone/>
            </a:pPr>
            <a:r>
              <a:rPr lang="en-GB" dirty="0"/>
              <a:t>“Today, if we have no peace, it is because we have forgotten that we belong to each other - that man, that woman, that child is my brother or my sister.”										</a:t>
            </a:r>
            <a:r>
              <a:rPr lang="en-GB" i="1" dirty="0"/>
              <a:t>– Mother Teresa</a:t>
            </a:r>
            <a:endParaRPr lang="en-GB" sz="800" i="1" dirty="0"/>
          </a:p>
        </p:txBody>
      </p:sp>
    </p:spTree>
    <p:extLst>
      <p:ext uri="{BB962C8B-B14F-4D97-AF65-F5344CB8AC3E}">
        <p14:creationId xmlns:p14="http://schemas.microsoft.com/office/powerpoint/2010/main" val="108362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EB7896-DF1E-55D4-0D6B-052537BD6152}"/>
              </a:ext>
            </a:extLst>
          </p:cNvPr>
          <p:cNvSpPr>
            <a:spLocks noGrp="1"/>
          </p:cNvSpPr>
          <p:nvPr>
            <p:ph type="body" sz="quarter" idx="10"/>
          </p:nvPr>
        </p:nvSpPr>
        <p:spPr>
          <a:xfrm>
            <a:off x="964707" y="1020933"/>
            <a:ext cx="10262586" cy="5122416"/>
          </a:xfrm>
        </p:spPr>
        <p:txBody>
          <a:bodyPr>
            <a:normAutofit fontScale="92500" lnSpcReduction="10000"/>
          </a:bodyPr>
          <a:lstStyle/>
          <a:p>
            <a:pPr marL="0" indent="0">
              <a:lnSpc>
                <a:spcPct val="100000"/>
              </a:lnSpc>
              <a:buNone/>
            </a:pPr>
            <a:r>
              <a:rPr lang="en-GB" dirty="0"/>
              <a:t>“Ubuntu speaks particularly about the fact that you can’t exist as a human being in isolation. It speaks about our interconnectedness…</a:t>
            </a:r>
            <a:br>
              <a:rPr lang="en-GB" dirty="0"/>
            </a:br>
            <a:r>
              <a:rPr lang="en-GB" dirty="0"/>
              <a:t> </a:t>
            </a:r>
            <a:br>
              <a:rPr lang="en-GB" dirty="0"/>
            </a:br>
            <a:r>
              <a:rPr lang="en-GB" dirty="0"/>
              <a:t>I can be me only if you are fully you. I am because we are, for we are made for togetherness, for family. We are made for complementarity. We are created for a delicate network of relationships, of interdependence with our fellow human beings, with the rest of creation.</a:t>
            </a:r>
            <a:br>
              <a:rPr lang="en-GB" dirty="0"/>
            </a:br>
            <a:r>
              <a:rPr lang="en-GB" dirty="0"/>
              <a:t> </a:t>
            </a:r>
            <a:br>
              <a:rPr lang="en-GB" dirty="0"/>
            </a:br>
            <a:r>
              <a:rPr lang="en-GB" dirty="0"/>
              <a:t>I have gifts that you don’t have, and you have gifts that I don’t have. We are different in order to know our need of each other. To be human is to be dependent.”				</a:t>
            </a:r>
          </a:p>
          <a:p>
            <a:pPr marL="0" indent="0">
              <a:lnSpc>
                <a:spcPct val="100000"/>
              </a:lnSpc>
              <a:buNone/>
            </a:pPr>
            <a:r>
              <a:rPr lang="en-GB" dirty="0"/>
              <a:t>						     </a:t>
            </a:r>
            <a:r>
              <a:rPr lang="en-GB" i="1" dirty="0"/>
              <a:t>– </a:t>
            </a:r>
            <a:r>
              <a:rPr lang="en-GB" sz="2800" b="0" i="1" dirty="0"/>
              <a:t>Archbishop Desmond Tutu</a:t>
            </a:r>
          </a:p>
          <a:p>
            <a:pPr marL="0" indent="0">
              <a:lnSpc>
                <a:spcPct val="100000"/>
              </a:lnSpc>
              <a:buNone/>
            </a:pPr>
            <a:endParaRPr lang="en-GB" sz="800" i="1" dirty="0"/>
          </a:p>
        </p:txBody>
      </p:sp>
    </p:spTree>
    <p:extLst>
      <p:ext uri="{BB962C8B-B14F-4D97-AF65-F5344CB8AC3E}">
        <p14:creationId xmlns:p14="http://schemas.microsoft.com/office/powerpoint/2010/main" val="305326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F3D9-494C-CB98-F979-40DD1C1A33D4}"/>
              </a:ext>
            </a:extLst>
          </p:cNvPr>
          <p:cNvSpPr>
            <a:spLocks noGrp="1"/>
          </p:cNvSpPr>
          <p:nvPr>
            <p:ph type="title"/>
          </p:nvPr>
        </p:nvSpPr>
        <p:spPr>
          <a:xfrm>
            <a:off x="1225119" y="3029426"/>
            <a:ext cx="9934112" cy="799148"/>
          </a:xfrm>
        </p:spPr>
        <p:txBody>
          <a:bodyPr/>
          <a:lstStyle/>
          <a:p>
            <a:r>
              <a:rPr lang="en-GB" dirty="0"/>
              <a:t>What is something you want to remember from this session?</a:t>
            </a:r>
          </a:p>
        </p:txBody>
      </p:sp>
    </p:spTree>
    <p:extLst>
      <p:ext uri="{BB962C8B-B14F-4D97-AF65-F5344CB8AC3E}">
        <p14:creationId xmlns:p14="http://schemas.microsoft.com/office/powerpoint/2010/main" val="120640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C2AA1-3A69-BDF9-69AF-E28914FC12CA}"/>
              </a:ext>
            </a:extLst>
          </p:cNvPr>
          <p:cNvSpPr>
            <a:spLocks noGrp="1"/>
          </p:cNvSpPr>
          <p:nvPr>
            <p:ph type="body" sz="quarter" idx="10"/>
          </p:nvPr>
        </p:nvSpPr>
        <p:spPr/>
        <p:txBody>
          <a:bodyPr>
            <a:normAutofit lnSpcReduction="10000"/>
          </a:bodyPr>
          <a:lstStyle/>
          <a:p>
            <a:r>
              <a:rPr lang="en-GB" dirty="0"/>
              <a:t>What have you most valued from </a:t>
            </a:r>
          </a:p>
          <a:p>
            <a:r>
              <a:rPr lang="en-GB" dirty="0"/>
              <a:t>doing this course?</a:t>
            </a:r>
          </a:p>
        </p:txBody>
      </p:sp>
    </p:spTree>
    <p:extLst>
      <p:ext uri="{BB962C8B-B14F-4D97-AF65-F5344CB8AC3E}">
        <p14:creationId xmlns:p14="http://schemas.microsoft.com/office/powerpoint/2010/main" val="193195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7D84-CCA0-997E-F297-181C008C1065}"/>
              </a:ext>
            </a:extLst>
          </p:cNvPr>
          <p:cNvSpPr>
            <a:spLocks noGrp="1"/>
          </p:cNvSpPr>
          <p:nvPr>
            <p:ph type="title"/>
          </p:nvPr>
        </p:nvSpPr>
        <p:spPr/>
        <p:txBody>
          <a:bodyPr/>
          <a:lstStyle/>
          <a:p>
            <a:r>
              <a:rPr lang="en-GB" dirty="0"/>
              <a:t>Prayer and reflection</a:t>
            </a:r>
          </a:p>
        </p:txBody>
      </p:sp>
      <p:sp>
        <p:nvSpPr>
          <p:cNvPr id="3" name="Text Placeholder 2">
            <a:extLst>
              <a:ext uri="{FF2B5EF4-FFF2-40B4-BE49-F238E27FC236}">
                <a16:creationId xmlns:a16="http://schemas.microsoft.com/office/drawing/2014/main" id="{9350955A-1109-95C5-6E21-A7179C18867B}"/>
              </a:ext>
            </a:extLst>
          </p:cNvPr>
          <p:cNvSpPr>
            <a:spLocks noGrp="1"/>
          </p:cNvSpPr>
          <p:nvPr>
            <p:ph type="body" sz="quarter" idx="10"/>
          </p:nvPr>
        </p:nvSpPr>
        <p:spPr>
          <a:xfrm>
            <a:off x="3344485" y="2894120"/>
            <a:ext cx="7415252" cy="2183907"/>
          </a:xfrm>
        </p:spPr>
        <p:txBody>
          <a:bodyPr/>
          <a:lstStyle/>
          <a:p>
            <a:pPr>
              <a:lnSpc>
                <a:spcPct val="100000"/>
              </a:lnSpc>
              <a:spcBef>
                <a:spcPts val="0"/>
              </a:spcBef>
            </a:pPr>
            <a:r>
              <a:rPr lang="en-GB" sz="2400" dirty="0"/>
              <a:t>Loving God, fill us with your Spirit now.</a:t>
            </a:r>
          </a:p>
          <a:p>
            <a:pPr>
              <a:lnSpc>
                <a:spcPct val="100000"/>
              </a:lnSpc>
              <a:spcBef>
                <a:spcPts val="0"/>
              </a:spcBef>
            </a:pPr>
            <a:endParaRPr lang="en-GB" sz="700" dirty="0"/>
          </a:p>
          <a:p>
            <a:pPr>
              <a:lnSpc>
                <a:spcPct val="100000"/>
              </a:lnSpc>
              <a:spcBef>
                <a:spcPts val="0"/>
              </a:spcBef>
            </a:pPr>
            <a:r>
              <a:rPr lang="en-GB" sz="2400" b="1" dirty="0"/>
              <a:t>We think about the fact that our stories are woven together.</a:t>
            </a:r>
          </a:p>
          <a:p>
            <a:pPr>
              <a:lnSpc>
                <a:spcPct val="100000"/>
              </a:lnSpc>
              <a:spcBef>
                <a:spcPts val="0"/>
              </a:spcBef>
            </a:pPr>
            <a:endParaRPr lang="en-GB" sz="700" b="1" dirty="0"/>
          </a:p>
          <a:p>
            <a:pPr>
              <a:lnSpc>
                <a:spcPct val="100000"/>
              </a:lnSpc>
              <a:spcBef>
                <a:spcPts val="0"/>
              </a:spcBef>
            </a:pPr>
            <a:r>
              <a:rPr lang="en-GB" sz="2400" dirty="0"/>
              <a:t>Help us to </a:t>
            </a:r>
            <a:r>
              <a:rPr lang="en-GB" sz="2400" b="1" dirty="0">
                <a:solidFill>
                  <a:srgbClr val="A72327"/>
                </a:solidFill>
              </a:rPr>
              <a:t>be curious </a:t>
            </a:r>
            <a:r>
              <a:rPr lang="en-GB" sz="2400" dirty="0"/>
              <a:t>about others’ stories – listening as often as we speak.</a:t>
            </a:r>
          </a:p>
          <a:p>
            <a:pPr>
              <a:lnSpc>
                <a:spcPct val="100000"/>
              </a:lnSpc>
              <a:spcBef>
                <a:spcPts val="0"/>
              </a:spcBef>
            </a:pPr>
            <a:endParaRPr lang="en-GB" sz="700" dirty="0"/>
          </a:p>
        </p:txBody>
      </p:sp>
    </p:spTree>
    <p:extLst>
      <p:ext uri="{BB962C8B-B14F-4D97-AF65-F5344CB8AC3E}">
        <p14:creationId xmlns:p14="http://schemas.microsoft.com/office/powerpoint/2010/main" val="165785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35FCB0-4E9A-E8B6-6F09-2C2DAE6DA1E7}"/>
              </a:ext>
            </a:extLst>
          </p:cNvPr>
          <p:cNvSpPr txBox="1">
            <a:spLocks/>
          </p:cNvSpPr>
          <p:nvPr/>
        </p:nvSpPr>
        <p:spPr>
          <a:xfrm>
            <a:off x="3426781" y="1340528"/>
            <a:ext cx="7510508" cy="443883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b="1" dirty="0"/>
              <a:t>We think about our need for one another if we are all to flourish.</a:t>
            </a:r>
          </a:p>
          <a:p>
            <a:pPr>
              <a:lnSpc>
                <a:spcPct val="100000"/>
              </a:lnSpc>
              <a:spcBef>
                <a:spcPts val="0"/>
              </a:spcBef>
            </a:pPr>
            <a:endParaRPr lang="en-GB" sz="700" b="1" dirty="0"/>
          </a:p>
          <a:p>
            <a:pPr>
              <a:lnSpc>
                <a:spcPct val="100000"/>
              </a:lnSpc>
              <a:spcBef>
                <a:spcPts val="0"/>
              </a:spcBef>
            </a:pPr>
            <a:r>
              <a:rPr lang="en-GB" sz="2400" dirty="0"/>
              <a:t>Give us the courage to </a:t>
            </a:r>
            <a:r>
              <a:rPr lang="en-GB" sz="2400" b="1" dirty="0">
                <a:solidFill>
                  <a:srgbClr val="A72327"/>
                </a:solidFill>
              </a:rPr>
              <a:t>be present </a:t>
            </a:r>
            <a:r>
              <a:rPr lang="en-GB" sz="2400" dirty="0"/>
              <a:t>– showing up and sticking around.</a:t>
            </a:r>
          </a:p>
          <a:p>
            <a:pPr>
              <a:lnSpc>
                <a:spcPct val="100000"/>
              </a:lnSpc>
              <a:spcBef>
                <a:spcPts val="0"/>
              </a:spcBef>
            </a:pPr>
            <a:endParaRPr lang="en-GB" sz="700" dirty="0"/>
          </a:p>
          <a:p>
            <a:pPr>
              <a:lnSpc>
                <a:spcPct val="100000"/>
              </a:lnSpc>
              <a:spcBef>
                <a:spcPts val="0"/>
              </a:spcBef>
            </a:pPr>
            <a:r>
              <a:rPr lang="en-GB" sz="2400" b="1" dirty="0"/>
              <a:t>We thank you for weaving us into your story and inviting us to join together in your work in this world.</a:t>
            </a:r>
          </a:p>
          <a:p>
            <a:pPr>
              <a:lnSpc>
                <a:spcPct val="100000"/>
              </a:lnSpc>
              <a:spcBef>
                <a:spcPts val="0"/>
              </a:spcBef>
            </a:pPr>
            <a:endParaRPr lang="en-GB" sz="700" b="1" dirty="0"/>
          </a:p>
          <a:p>
            <a:pPr>
              <a:lnSpc>
                <a:spcPct val="100000"/>
              </a:lnSpc>
              <a:spcBef>
                <a:spcPts val="0"/>
              </a:spcBef>
            </a:pPr>
            <a:r>
              <a:rPr lang="en-GB" sz="2400" dirty="0"/>
              <a:t>Inspire us to </a:t>
            </a:r>
            <a:r>
              <a:rPr lang="en-GB" sz="2400" b="1" dirty="0">
                <a:solidFill>
                  <a:srgbClr val="A72327"/>
                </a:solidFill>
              </a:rPr>
              <a:t>reimagine</a:t>
            </a:r>
            <a:r>
              <a:rPr lang="en-GB" sz="2400" dirty="0"/>
              <a:t> what’s possible – finding hope, knowing that you can transform all things.</a:t>
            </a:r>
          </a:p>
          <a:p>
            <a:pPr>
              <a:lnSpc>
                <a:spcPct val="100000"/>
              </a:lnSpc>
              <a:spcBef>
                <a:spcPts val="0"/>
              </a:spcBef>
            </a:pPr>
            <a:endParaRPr lang="en-GB" sz="700" dirty="0"/>
          </a:p>
          <a:p>
            <a:pPr>
              <a:lnSpc>
                <a:spcPct val="100000"/>
              </a:lnSpc>
              <a:spcBef>
                <a:spcPts val="0"/>
              </a:spcBef>
            </a:pPr>
            <a:r>
              <a:rPr lang="en-GB" sz="2400" dirty="0"/>
              <a:t>In Jesus’ name. Amen</a:t>
            </a:r>
          </a:p>
        </p:txBody>
      </p:sp>
    </p:spTree>
    <p:extLst>
      <p:ext uri="{BB962C8B-B14F-4D97-AF65-F5344CB8AC3E}">
        <p14:creationId xmlns:p14="http://schemas.microsoft.com/office/powerpoint/2010/main" val="2719735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18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092-32BD-DE60-E58A-6F6886A550B7}"/>
              </a:ext>
            </a:extLst>
          </p:cNvPr>
          <p:cNvSpPr>
            <a:spLocks noGrp="1"/>
          </p:cNvSpPr>
          <p:nvPr>
            <p:ph type="title"/>
          </p:nvPr>
        </p:nvSpPr>
        <p:spPr/>
        <p:txBody>
          <a:bodyPr/>
          <a:lstStyle/>
          <a:p>
            <a:r>
              <a:rPr lang="en-GB" dirty="0"/>
              <a:t>Three habits</a:t>
            </a:r>
          </a:p>
        </p:txBody>
      </p:sp>
      <p:sp>
        <p:nvSpPr>
          <p:cNvPr id="3" name="Text Placeholder 2">
            <a:extLst>
              <a:ext uri="{FF2B5EF4-FFF2-40B4-BE49-F238E27FC236}">
                <a16:creationId xmlns:a16="http://schemas.microsoft.com/office/drawing/2014/main" id="{E6A38F96-708F-18B4-7CA9-6487CA855348}"/>
              </a:ext>
            </a:extLst>
          </p:cNvPr>
          <p:cNvSpPr>
            <a:spLocks noGrp="1"/>
          </p:cNvSpPr>
          <p:nvPr>
            <p:ph type="body" sz="quarter" idx="10"/>
          </p:nvPr>
        </p:nvSpPr>
        <p:spPr>
          <a:xfrm>
            <a:off x="4840550" y="4496520"/>
            <a:ext cx="2526140" cy="924754"/>
          </a:xfrm>
        </p:spPr>
        <p:txBody>
          <a:bodyPr>
            <a:normAutofit/>
          </a:bodyPr>
          <a:lstStyle/>
          <a:p>
            <a:pPr>
              <a:lnSpc>
                <a:spcPct val="100000"/>
              </a:lnSpc>
              <a:spcBef>
                <a:spcPts val="0"/>
              </a:spcBef>
            </a:pPr>
            <a:r>
              <a:rPr lang="en-GB" sz="1600" b="1" dirty="0"/>
              <a:t>Encounter others with authenticity and confidence.</a:t>
            </a:r>
          </a:p>
        </p:txBody>
      </p:sp>
      <p:pic>
        <p:nvPicPr>
          <p:cNvPr id="7" name="Picture 6" descr="A white circle with blue and yellow text&#10;&#10;Description automatically generated">
            <a:extLst>
              <a:ext uri="{FF2B5EF4-FFF2-40B4-BE49-F238E27FC236}">
                <a16:creationId xmlns:a16="http://schemas.microsoft.com/office/drawing/2014/main" id="{CD8A5FA2-5A22-0951-9148-FFB332B1CE2F}"/>
              </a:ext>
            </a:extLst>
          </p:cNvPr>
          <p:cNvPicPr>
            <a:picLocks noChangeAspect="1"/>
          </p:cNvPicPr>
          <p:nvPr/>
        </p:nvPicPr>
        <p:blipFill>
          <a:blip r:embed="rId2"/>
          <a:stretch>
            <a:fillRect/>
          </a:stretch>
        </p:blipFill>
        <p:spPr>
          <a:xfrm>
            <a:off x="8193498" y="1985138"/>
            <a:ext cx="1792364" cy="1792364"/>
          </a:xfrm>
          <a:prstGeom prst="rect">
            <a:avLst/>
          </a:prstGeom>
        </p:spPr>
      </p:pic>
      <p:pic>
        <p:nvPicPr>
          <p:cNvPr id="9" name="Picture 8" descr="A white circle with yellow and red text&#10;&#10;Description automatically generated">
            <a:extLst>
              <a:ext uri="{FF2B5EF4-FFF2-40B4-BE49-F238E27FC236}">
                <a16:creationId xmlns:a16="http://schemas.microsoft.com/office/drawing/2014/main" id="{5195D79E-370C-7EE4-56F4-B30D453E9BF9}"/>
              </a:ext>
            </a:extLst>
          </p:cNvPr>
          <p:cNvPicPr>
            <a:picLocks noChangeAspect="1"/>
          </p:cNvPicPr>
          <p:nvPr/>
        </p:nvPicPr>
        <p:blipFill>
          <a:blip r:embed="rId3"/>
          <a:stretch>
            <a:fillRect/>
          </a:stretch>
        </p:blipFill>
        <p:spPr>
          <a:xfrm>
            <a:off x="2221378" y="1985138"/>
            <a:ext cx="1792364" cy="1792364"/>
          </a:xfrm>
          <a:prstGeom prst="rect">
            <a:avLst/>
          </a:prstGeom>
        </p:spPr>
      </p:pic>
      <p:pic>
        <p:nvPicPr>
          <p:cNvPr id="11" name="Picture 10" descr="A white circle with red and yellow text&#10;&#10;Description automatically generated">
            <a:extLst>
              <a:ext uri="{FF2B5EF4-FFF2-40B4-BE49-F238E27FC236}">
                <a16:creationId xmlns:a16="http://schemas.microsoft.com/office/drawing/2014/main" id="{F02CC35F-CD0B-28C2-4C84-C72BAD32CF3C}"/>
              </a:ext>
            </a:extLst>
          </p:cNvPr>
          <p:cNvPicPr>
            <a:picLocks noChangeAspect="1"/>
          </p:cNvPicPr>
          <p:nvPr/>
        </p:nvPicPr>
        <p:blipFill>
          <a:blip r:embed="rId4"/>
          <a:stretch>
            <a:fillRect/>
          </a:stretch>
        </p:blipFill>
        <p:spPr>
          <a:xfrm>
            <a:off x="5207438" y="1985138"/>
            <a:ext cx="1792364" cy="1792364"/>
          </a:xfrm>
          <a:prstGeom prst="rect">
            <a:avLst/>
          </a:prstGeom>
        </p:spPr>
      </p:pic>
      <p:sp>
        <p:nvSpPr>
          <p:cNvPr id="12" name="Text Placeholder 2">
            <a:extLst>
              <a:ext uri="{FF2B5EF4-FFF2-40B4-BE49-F238E27FC236}">
                <a16:creationId xmlns:a16="http://schemas.microsoft.com/office/drawing/2014/main" id="{2373A858-88FE-A6B0-4EBB-55B85529CDCC}"/>
              </a:ext>
            </a:extLst>
          </p:cNvPr>
          <p:cNvSpPr txBox="1">
            <a:spLocks/>
          </p:cNvSpPr>
          <p:nvPr/>
        </p:nvSpPr>
        <p:spPr>
          <a:xfrm>
            <a:off x="1854490" y="4496520"/>
            <a:ext cx="2526140" cy="989880"/>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Listen to others’ stories and see the world through their eyes.</a:t>
            </a:r>
          </a:p>
        </p:txBody>
      </p:sp>
      <p:sp>
        <p:nvSpPr>
          <p:cNvPr id="13" name="Text Placeholder 2">
            <a:extLst>
              <a:ext uri="{FF2B5EF4-FFF2-40B4-BE49-F238E27FC236}">
                <a16:creationId xmlns:a16="http://schemas.microsoft.com/office/drawing/2014/main" id="{A3694844-2392-5207-E9EE-9421ECD9F8B7}"/>
              </a:ext>
            </a:extLst>
          </p:cNvPr>
          <p:cNvSpPr txBox="1">
            <a:spLocks/>
          </p:cNvSpPr>
          <p:nvPr/>
        </p:nvSpPr>
        <p:spPr>
          <a:xfrm>
            <a:off x="7751843" y="4506732"/>
            <a:ext cx="2675673" cy="1105096"/>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rgbClr val="4BA0C1"/>
              </a:buClr>
              <a:buFont typeface="Arial" panose="020B0604020202020204" pitchFamily="34" charset="0"/>
              <a:buNone/>
              <a:defRPr sz="2800" kern="1200">
                <a:solidFill>
                  <a:schemeClr val="tx1"/>
                </a:solidFill>
                <a:latin typeface="Outfit" pitchFamily="2" charset="0"/>
                <a:ea typeface="+mn-ea"/>
                <a:cs typeface="+mn-cs"/>
              </a:defRPr>
            </a:lvl1pPr>
            <a:lvl2pPr marL="457200" indent="0" algn="ctr" defTabSz="914400" rtl="0" eaLnBrk="1" latinLnBrk="0" hangingPunct="1">
              <a:lnSpc>
                <a:spcPct val="120000"/>
              </a:lnSpc>
              <a:spcBef>
                <a:spcPts val="500"/>
              </a:spcBef>
              <a:buClr>
                <a:srgbClr val="4BA0C1"/>
              </a:buClr>
              <a:buFont typeface="Arial" panose="020B0604020202020204" pitchFamily="34" charset="0"/>
              <a:buNone/>
              <a:defRPr sz="2400" kern="1200">
                <a:solidFill>
                  <a:schemeClr val="tx1"/>
                </a:solidFill>
                <a:latin typeface="Outfit" pitchFamily="2" charset="0"/>
                <a:ea typeface="+mn-ea"/>
                <a:cs typeface="+mn-cs"/>
              </a:defRPr>
            </a:lvl2pPr>
            <a:lvl3pPr marL="914400" indent="0" algn="ctr" defTabSz="914400" rtl="0" eaLnBrk="1" latinLnBrk="0" hangingPunct="1">
              <a:lnSpc>
                <a:spcPct val="120000"/>
              </a:lnSpc>
              <a:spcBef>
                <a:spcPts val="500"/>
              </a:spcBef>
              <a:buClr>
                <a:srgbClr val="4BA0C1"/>
              </a:buClr>
              <a:buFont typeface="Arial" panose="020B0604020202020204" pitchFamily="34" charset="0"/>
              <a:buNone/>
              <a:defRPr sz="2000" kern="1200">
                <a:solidFill>
                  <a:schemeClr val="tx1"/>
                </a:solidFill>
                <a:latin typeface="Outfit" pitchFamily="2" charset="0"/>
                <a:ea typeface="+mn-ea"/>
                <a:cs typeface="+mn-cs"/>
              </a:defRPr>
            </a:lvl3pPr>
            <a:lvl4pPr marL="13716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4pPr>
            <a:lvl5pPr marL="1828800" indent="0" algn="ctr" defTabSz="914400" rtl="0" eaLnBrk="1" latinLnBrk="0" hangingPunct="1">
              <a:lnSpc>
                <a:spcPct val="120000"/>
              </a:lnSpc>
              <a:spcBef>
                <a:spcPts val="500"/>
              </a:spcBef>
              <a:buClr>
                <a:srgbClr val="4BA0C1"/>
              </a:buClr>
              <a:buFont typeface="Arial" panose="020B0604020202020204" pitchFamily="34" charset="0"/>
              <a:buNone/>
              <a:defRPr sz="18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600" b="1" dirty="0"/>
              <a:t>Find hope and opportunity in the places where we long to see changes.</a:t>
            </a:r>
          </a:p>
        </p:txBody>
      </p:sp>
      <p:sp>
        <p:nvSpPr>
          <p:cNvPr id="5" name="Rectangle: Rounded Corners 4">
            <a:extLst>
              <a:ext uri="{FF2B5EF4-FFF2-40B4-BE49-F238E27FC236}">
                <a16:creationId xmlns:a16="http://schemas.microsoft.com/office/drawing/2014/main" id="{3FDB78BB-2667-DBF1-BDFB-CC61A695F968}"/>
              </a:ext>
            </a:extLst>
          </p:cNvPr>
          <p:cNvSpPr/>
          <p:nvPr/>
        </p:nvSpPr>
        <p:spPr>
          <a:xfrm>
            <a:off x="2272711" y="3946070"/>
            <a:ext cx="1689698" cy="392094"/>
          </a:xfrm>
          <a:prstGeom prst="roundRect">
            <a:avLst>
              <a:gd name="adj" fmla="val 50000"/>
            </a:avLst>
          </a:prstGeom>
          <a:solidFill>
            <a:srgbClr val="FAC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ED6921"/>
                </a:solidFill>
                <a:latin typeface="Outfit" pitchFamily="2" charset="0"/>
              </a:rPr>
              <a:t>Wonder why</a:t>
            </a:r>
          </a:p>
        </p:txBody>
      </p:sp>
      <p:sp>
        <p:nvSpPr>
          <p:cNvPr id="8" name="Rectangle: Rounded Corners 7">
            <a:extLst>
              <a:ext uri="{FF2B5EF4-FFF2-40B4-BE49-F238E27FC236}">
                <a16:creationId xmlns:a16="http://schemas.microsoft.com/office/drawing/2014/main" id="{EC9BB7E0-732C-5B24-F0EE-596492AD273E}"/>
              </a:ext>
            </a:extLst>
          </p:cNvPr>
          <p:cNvSpPr/>
          <p:nvPr/>
        </p:nvSpPr>
        <p:spPr>
          <a:xfrm>
            <a:off x="5485882" y="3946070"/>
            <a:ext cx="1235476" cy="392094"/>
          </a:xfrm>
          <a:prstGeom prst="roundRect">
            <a:avLst>
              <a:gd name="adj" fmla="val 50000"/>
            </a:avLst>
          </a:prstGeom>
          <a:solidFill>
            <a:srgbClr val="E7C9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A72327"/>
                </a:solidFill>
                <a:latin typeface="Outfit" pitchFamily="2" charset="0"/>
              </a:rPr>
              <a:t>Be real</a:t>
            </a:r>
          </a:p>
        </p:txBody>
      </p:sp>
      <p:sp>
        <p:nvSpPr>
          <p:cNvPr id="10" name="Rectangle: Rounded Corners 9">
            <a:extLst>
              <a:ext uri="{FF2B5EF4-FFF2-40B4-BE49-F238E27FC236}">
                <a16:creationId xmlns:a16="http://schemas.microsoft.com/office/drawing/2014/main" id="{EBAA9C2F-AC95-26B5-C9F0-270C2C019D66}"/>
              </a:ext>
            </a:extLst>
          </p:cNvPr>
          <p:cNvSpPr/>
          <p:nvPr/>
        </p:nvSpPr>
        <p:spPr>
          <a:xfrm>
            <a:off x="8146658" y="3946070"/>
            <a:ext cx="1886042" cy="392094"/>
          </a:xfrm>
          <a:prstGeom prst="roundRect">
            <a:avLst>
              <a:gd name="adj" fmla="val 50000"/>
            </a:avLst>
          </a:prstGeom>
          <a:solidFill>
            <a:srgbClr val="DFE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628C"/>
                </a:solidFill>
                <a:latin typeface="Outfit" pitchFamily="2" charset="0"/>
              </a:rPr>
              <a:t>Hope together</a:t>
            </a:r>
          </a:p>
        </p:txBody>
      </p:sp>
    </p:spTree>
    <p:extLst>
      <p:ext uri="{BB962C8B-B14F-4D97-AF65-F5344CB8AC3E}">
        <p14:creationId xmlns:p14="http://schemas.microsoft.com/office/powerpoint/2010/main" val="358371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th films: 06 - Belonging Together">
            <a:hlinkClick r:id="" action="ppaction://media"/>
            <a:extLst>
              <a:ext uri="{FF2B5EF4-FFF2-40B4-BE49-F238E27FC236}">
                <a16:creationId xmlns:a16="http://schemas.microsoft.com/office/drawing/2014/main" id="{0FF1558D-26D5-4C8C-809E-D2B49C9CAEA8}"/>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pic>
        <p:nvPicPr>
          <p:cNvPr id="3" name="Picture 2" descr="A black rectangular object with green border&#10;&#10;Description automatically generated">
            <a:extLst>
              <a:ext uri="{FF2B5EF4-FFF2-40B4-BE49-F238E27FC236}">
                <a16:creationId xmlns:a16="http://schemas.microsoft.com/office/drawing/2014/main" id="{94C91944-A378-C295-97D1-D4671A07B83D}"/>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0694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8C3DE-2CC6-93EC-C044-C87BCE6BD60F}"/>
              </a:ext>
            </a:extLst>
          </p:cNvPr>
          <p:cNvSpPr>
            <a:spLocks noGrp="1"/>
          </p:cNvSpPr>
          <p:nvPr>
            <p:ph type="title"/>
          </p:nvPr>
        </p:nvSpPr>
        <p:spPr>
          <a:xfrm>
            <a:off x="1409233" y="2469062"/>
            <a:ext cx="9373533" cy="1919875"/>
          </a:xfrm>
        </p:spPr>
        <p:txBody>
          <a:bodyPr/>
          <a:lstStyle/>
          <a:p>
            <a:r>
              <a:rPr lang="en-GB" dirty="0"/>
              <a:t>What do we learn about belonging in this film?</a:t>
            </a:r>
          </a:p>
        </p:txBody>
      </p:sp>
    </p:spTree>
    <p:extLst>
      <p:ext uri="{BB962C8B-B14F-4D97-AF65-F5344CB8AC3E}">
        <p14:creationId xmlns:p14="http://schemas.microsoft.com/office/powerpoint/2010/main" val="7439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BBC0-1C73-9A39-483C-DD779A86AEDB}"/>
              </a:ext>
            </a:extLst>
          </p:cNvPr>
          <p:cNvSpPr>
            <a:spLocks noGrp="1"/>
          </p:cNvSpPr>
          <p:nvPr>
            <p:ph type="title"/>
          </p:nvPr>
        </p:nvSpPr>
        <p:spPr>
          <a:xfrm>
            <a:off x="3156202" y="1908218"/>
            <a:ext cx="7389878" cy="784830"/>
          </a:xfrm>
        </p:spPr>
        <p:txBody>
          <a:bodyPr/>
          <a:lstStyle/>
          <a:p>
            <a:r>
              <a:rPr lang="en-GB" dirty="0"/>
              <a:t>1 Corinthians 12:15-22, 26</a:t>
            </a:r>
          </a:p>
        </p:txBody>
      </p:sp>
      <p:sp>
        <p:nvSpPr>
          <p:cNvPr id="7" name="Text Placeholder 2">
            <a:extLst>
              <a:ext uri="{FF2B5EF4-FFF2-40B4-BE49-F238E27FC236}">
                <a16:creationId xmlns:a16="http://schemas.microsoft.com/office/drawing/2014/main" id="{A99F5C1D-A80D-2156-87CF-CF34CBCFE4AD}"/>
              </a:ext>
            </a:extLst>
          </p:cNvPr>
          <p:cNvSpPr txBox="1">
            <a:spLocks/>
          </p:cNvSpPr>
          <p:nvPr/>
        </p:nvSpPr>
        <p:spPr>
          <a:xfrm>
            <a:off x="1225118" y="2769831"/>
            <a:ext cx="9942991" cy="3116064"/>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3500" kern="1200">
                <a:solidFill>
                  <a:schemeClr val="tx1"/>
                </a:solidFill>
                <a:latin typeface="Outfit" pitchFamily="2" charset="0"/>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500" kern="1200">
                <a:solidFill>
                  <a:schemeClr val="tx1"/>
                </a:solidFill>
                <a:latin typeface="Outfi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dirty="0"/>
              <a:t>Suppose the foot says, “I am not a hand. So I don’t belong to the body.” By saying this, it cannot stop being part of the body. And suppose the ear says, “I am not an eye. So I don’t belong to the body.” By saying this, it cannot stop being part of the body. If the whole body were an eye, how could it hear? If the whole body were an ear, how could it smell? </a:t>
            </a:r>
          </a:p>
        </p:txBody>
      </p:sp>
    </p:spTree>
    <p:extLst>
      <p:ext uri="{BB962C8B-B14F-4D97-AF65-F5344CB8AC3E}">
        <p14:creationId xmlns:p14="http://schemas.microsoft.com/office/powerpoint/2010/main" val="143910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48D71-613A-E975-2786-BED47AA0104B}"/>
              </a:ext>
            </a:extLst>
          </p:cNvPr>
          <p:cNvSpPr>
            <a:spLocks noGrp="1"/>
          </p:cNvSpPr>
          <p:nvPr>
            <p:ph type="body" sz="quarter" idx="10"/>
          </p:nvPr>
        </p:nvSpPr>
        <p:spPr>
          <a:xfrm>
            <a:off x="982462" y="925498"/>
            <a:ext cx="10227076" cy="5220070"/>
          </a:xfrm>
        </p:spPr>
        <p:txBody>
          <a:bodyPr>
            <a:normAutofit/>
          </a:bodyPr>
          <a:lstStyle/>
          <a:p>
            <a:pPr marL="0" indent="0">
              <a:buNone/>
            </a:pPr>
            <a:r>
              <a:rPr lang="en-GB" dirty="0"/>
              <a:t>God has placed each part in the body just as he wanted it to be.</a:t>
            </a:r>
          </a:p>
          <a:p>
            <a:pPr marL="0" indent="0">
              <a:buNone/>
            </a:pPr>
            <a:r>
              <a:rPr lang="en-GB" dirty="0"/>
              <a:t>If all the parts were the same, how could there be a body? As it is, there are many parts. But there is only one body. The eye can’t say to the hand, “I don’t need you!” The head can’t say to the feet, “I don’t need you!” In fact, it is just the opposite. The parts of the body that seem to be weaker are the ones we can’t do without...</a:t>
            </a:r>
          </a:p>
          <a:p>
            <a:pPr marL="0" indent="0">
              <a:buNone/>
            </a:pPr>
            <a:r>
              <a:rPr lang="en-GB" dirty="0"/>
              <a:t>If one part suffers, every part suffers with it. If one part is honoured, every part shares in its joy.”</a:t>
            </a:r>
          </a:p>
        </p:txBody>
      </p:sp>
    </p:spTree>
    <p:extLst>
      <p:ext uri="{BB962C8B-B14F-4D97-AF65-F5344CB8AC3E}">
        <p14:creationId xmlns:p14="http://schemas.microsoft.com/office/powerpoint/2010/main" val="30056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67949-CC6A-C07B-C25D-743AAA34A51C}"/>
              </a:ext>
            </a:extLst>
          </p:cNvPr>
          <p:cNvSpPr>
            <a:spLocks noGrp="1"/>
          </p:cNvSpPr>
          <p:nvPr>
            <p:ph type="body" sz="quarter" idx="10"/>
          </p:nvPr>
        </p:nvSpPr>
        <p:spPr>
          <a:xfrm>
            <a:off x="1287780" y="2247583"/>
            <a:ext cx="10040127" cy="3904642"/>
          </a:xfrm>
        </p:spPr>
        <p:txBody>
          <a:bodyPr>
            <a:normAutofit/>
          </a:bodyPr>
          <a:lstStyle/>
          <a:p>
            <a:pPr>
              <a:lnSpc>
                <a:spcPct val="100000"/>
              </a:lnSpc>
            </a:pPr>
            <a:r>
              <a:rPr lang="en-GB" dirty="0"/>
              <a:t>What do you think the writer (St Paul) is trying to say here?</a:t>
            </a:r>
          </a:p>
          <a:p>
            <a:pPr>
              <a:lnSpc>
                <a:spcPct val="100000"/>
              </a:lnSpc>
            </a:pPr>
            <a:r>
              <a:rPr lang="en-GB" dirty="0"/>
              <a:t>What do you think of the image of a body being used to describe a community?</a:t>
            </a:r>
          </a:p>
          <a:p>
            <a:pPr>
              <a:lnSpc>
                <a:spcPct val="100000"/>
              </a:lnSpc>
            </a:pPr>
            <a:r>
              <a:rPr lang="en-GB" dirty="0"/>
              <a:t>What would change if we all recognised our need of one another?</a:t>
            </a:r>
          </a:p>
          <a:p>
            <a:pPr>
              <a:lnSpc>
                <a:spcPct val="100000"/>
              </a:lnSpc>
            </a:pPr>
            <a:r>
              <a:rPr lang="en-GB" dirty="0"/>
              <a:t>Do you see similar principles and values in other faiths, worldviews or cultures and community traditions?</a:t>
            </a:r>
          </a:p>
          <a:p>
            <a:pPr marL="0" indent="0">
              <a:lnSpc>
                <a:spcPct val="100000"/>
              </a:lnSpc>
              <a:buNone/>
            </a:pPr>
            <a:endParaRPr lang="en-GB" dirty="0"/>
          </a:p>
        </p:txBody>
      </p:sp>
      <p:sp>
        <p:nvSpPr>
          <p:cNvPr id="3" name="Title 2">
            <a:extLst>
              <a:ext uri="{FF2B5EF4-FFF2-40B4-BE49-F238E27FC236}">
                <a16:creationId xmlns:a16="http://schemas.microsoft.com/office/drawing/2014/main" id="{7BABC70D-51E0-C21B-F6F4-B1A057A4A2D7}"/>
              </a:ext>
            </a:extLst>
          </p:cNvPr>
          <p:cNvSpPr>
            <a:spLocks noGrp="1"/>
          </p:cNvSpPr>
          <p:nvPr>
            <p:ph type="title"/>
          </p:nvPr>
        </p:nvSpPr>
        <p:spPr/>
        <p:txBody>
          <a:bodyPr/>
          <a:lstStyle/>
          <a:p>
            <a:r>
              <a:rPr lang="en-GB" dirty="0"/>
              <a:t>Questions for discussion</a:t>
            </a:r>
          </a:p>
        </p:txBody>
      </p:sp>
    </p:spTree>
    <p:extLst>
      <p:ext uri="{BB962C8B-B14F-4D97-AF65-F5344CB8AC3E}">
        <p14:creationId xmlns:p14="http://schemas.microsoft.com/office/powerpoint/2010/main" val="278302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EE147-9C10-1F10-A080-1CC0A2947799}"/>
              </a:ext>
            </a:extLst>
          </p:cNvPr>
          <p:cNvSpPr>
            <a:spLocks noGrp="1"/>
          </p:cNvSpPr>
          <p:nvPr>
            <p:ph type="title"/>
          </p:nvPr>
        </p:nvSpPr>
        <p:spPr>
          <a:xfrm>
            <a:off x="1125984" y="951017"/>
            <a:ext cx="9940032" cy="4778406"/>
          </a:xfrm>
        </p:spPr>
        <p:txBody>
          <a:bodyPr/>
          <a:lstStyle/>
          <a:p>
            <a:r>
              <a:rPr lang="en-GB" sz="2800"/>
              <a:t>“Ubuntu speaks particularly about the fact that you can’t exist as a human being in isolation. It speaks about our interconnectedness…</a:t>
            </a:r>
            <a:br>
              <a:rPr lang="en-GB" sz="2800"/>
            </a:br>
            <a:r>
              <a:rPr lang="en-GB" sz="700"/>
              <a:t> </a:t>
            </a:r>
            <a:br>
              <a:rPr lang="en-GB" sz="2800"/>
            </a:br>
            <a:r>
              <a:rPr lang="en-GB" sz="2800"/>
              <a:t>I can be me only if you are fully you. I am because we are, for we are made for togetherness, for family. We are made for complementarity. We are created for a delicate network of relationships, of interdependence with our fellow human beings, with the rest of creation.</a:t>
            </a:r>
            <a:br>
              <a:rPr lang="en-GB" sz="2800"/>
            </a:br>
            <a:r>
              <a:rPr lang="en-GB" sz="600"/>
              <a:t> </a:t>
            </a:r>
            <a:br>
              <a:rPr lang="en-GB" sz="2800"/>
            </a:br>
            <a:r>
              <a:rPr lang="en-GB" sz="2800"/>
              <a:t>I have gifts that you don’t have, and you have gifts that I don’t have. We are different in order to know our need of each other. To be human is to be dependent.”</a:t>
            </a:r>
          </a:p>
        </p:txBody>
      </p:sp>
      <p:sp>
        <p:nvSpPr>
          <p:cNvPr id="2" name="Title 1">
            <a:extLst>
              <a:ext uri="{FF2B5EF4-FFF2-40B4-BE49-F238E27FC236}">
                <a16:creationId xmlns:a16="http://schemas.microsoft.com/office/drawing/2014/main" id="{9F3677DD-6E25-AA13-2124-1676C0EF9EB0}"/>
              </a:ext>
            </a:extLst>
          </p:cNvPr>
          <p:cNvSpPr txBox="1">
            <a:spLocks/>
          </p:cNvSpPr>
          <p:nvPr/>
        </p:nvSpPr>
        <p:spPr>
          <a:xfrm>
            <a:off x="5618087" y="5484549"/>
            <a:ext cx="5607728"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2400" b="0" i="1"/>
              <a:t>– Archbishop Desmond Tutu</a:t>
            </a:r>
          </a:p>
        </p:txBody>
      </p:sp>
    </p:spTree>
    <p:extLst>
      <p:ext uri="{BB962C8B-B14F-4D97-AF65-F5344CB8AC3E}">
        <p14:creationId xmlns:p14="http://schemas.microsoft.com/office/powerpoint/2010/main" val="315290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1FAA-848F-5DF6-C753-9290BB55DA35}"/>
              </a:ext>
            </a:extLst>
          </p:cNvPr>
          <p:cNvSpPr>
            <a:spLocks noGrp="1"/>
          </p:cNvSpPr>
          <p:nvPr>
            <p:ph type="title"/>
          </p:nvPr>
        </p:nvSpPr>
        <p:spPr>
          <a:xfrm>
            <a:off x="1044606" y="2247121"/>
            <a:ext cx="10102788" cy="2363758"/>
          </a:xfrm>
        </p:spPr>
        <p:txBody>
          <a:bodyPr/>
          <a:lstStyle/>
          <a:p>
            <a:r>
              <a:rPr lang="en-GB" dirty="0"/>
              <a:t>“I am human because I belong, I participate, I share.”</a:t>
            </a:r>
          </a:p>
        </p:txBody>
      </p:sp>
      <p:sp>
        <p:nvSpPr>
          <p:cNvPr id="3" name="Title 1">
            <a:extLst>
              <a:ext uri="{FF2B5EF4-FFF2-40B4-BE49-F238E27FC236}">
                <a16:creationId xmlns:a16="http://schemas.microsoft.com/office/drawing/2014/main" id="{1A1520B8-1BF9-F40A-6905-A4E4331F20E0}"/>
              </a:ext>
            </a:extLst>
          </p:cNvPr>
          <p:cNvSpPr txBox="1">
            <a:spLocks/>
          </p:cNvSpPr>
          <p:nvPr/>
        </p:nvSpPr>
        <p:spPr>
          <a:xfrm>
            <a:off x="4296792" y="5081726"/>
            <a:ext cx="6806214" cy="59628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kern="1200">
                <a:solidFill>
                  <a:schemeClr val="bg1"/>
                </a:solidFill>
                <a:latin typeface="Outfit" pitchFamily="2" charset="0"/>
                <a:ea typeface="+mj-ea"/>
                <a:cs typeface="+mj-cs"/>
              </a:defRPr>
            </a:lvl1pPr>
          </a:lstStyle>
          <a:p>
            <a:pPr algn="r"/>
            <a:r>
              <a:rPr lang="en-GB" sz="4000" b="0" i="1" dirty="0"/>
              <a:t>– Archbishop Desmond Tutu</a:t>
            </a:r>
          </a:p>
        </p:txBody>
      </p:sp>
    </p:spTree>
    <p:extLst>
      <p:ext uri="{BB962C8B-B14F-4D97-AF65-F5344CB8AC3E}">
        <p14:creationId xmlns:p14="http://schemas.microsoft.com/office/powerpoint/2010/main" val="1886984751"/>
      </p:ext>
    </p:extLst>
  </p:cSld>
  <p:clrMapOvr>
    <a:masterClrMapping/>
  </p:clrMapOvr>
</p:sld>
</file>

<file path=ppt/theme/theme1.xml><?xml version="1.0" encoding="utf-8"?>
<a:theme xmlns:a="http://schemas.openxmlformats.org/drawingml/2006/main" name="Difference">
  <a:themeElements>
    <a:clrScheme name="Difference">
      <a:dk1>
        <a:srgbClr val="000000"/>
      </a:dk1>
      <a:lt1>
        <a:srgbClr val="FFFFFF"/>
      </a:lt1>
      <a:dk2>
        <a:srgbClr val="44546A"/>
      </a:dk2>
      <a:lt2>
        <a:srgbClr val="E7E6E6"/>
      </a:lt2>
      <a:accent1>
        <a:srgbClr val="00618B"/>
      </a:accent1>
      <a:accent2>
        <a:srgbClr val="4BA0C1"/>
      </a:accent2>
      <a:accent3>
        <a:srgbClr val="A62327"/>
      </a:accent3>
      <a:accent4>
        <a:srgbClr val="EC6920"/>
      </a:accent4>
      <a:accent5>
        <a:srgbClr val="519D8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C6DADE57D6CF43B91F07824CAC04C9" ma:contentTypeVersion="20" ma:contentTypeDescription="Create a new document." ma:contentTypeScope="" ma:versionID="9062847b77f7cbd1b0e1ce7727979482">
  <xsd:schema xmlns:xsd="http://www.w3.org/2001/XMLSchema" xmlns:xs="http://www.w3.org/2001/XMLSchema" xmlns:p="http://schemas.microsoft.com/office/2006/metadata/properties" xmlns:ns1="http://schemas.microsoft.com/sharepoint/v3" xmlns:ns2="7b5c543b-ce41-4bf0-887e-be718118a899" xmlns:ns3="c5e47e47-aed6-42ed-92ac-f923200f30aa" xmlns:ns4="91caf6fe-75ce-478b-9c7c-0edc1e2a0a7e" targetNamespace="http://schemas.microsoft.com/office/2006/metadata/properties" ma:root="true" ma:fieldsID="c622b84eb3cc96c565546856ef3ec389" ns1:_="" ns2:_="" ns3:_="" ns4:_="">
    <xsd:import namespace="http://schemas.microsoft.com/sharepoint/v3"/>
    <xsd:import namespace="7b5c543b-ce41-4bf0-887e-be718118a899"/>
    <xsd:import namespace="c5e47e47-aed6-42ed-92ac-f923200f30aa"/>
    <xsd:import namespace="91caf6fe-75ce-478b-9c7c-0edc1e2a0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5c543b-ce41-4bf0-887e-be718118a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47e47-aed6-42ed-92ac-f923200f30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caf6fe-75ce-478b-9c7c-0edc1e2a0a7e"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232ddbc-3c97-4ef6-8f03-ab7b2c0e3262}" ma:internalName="TaxCatchAll" ma:showField="CatchAllData" ma:web="c5e47e47-aed6-42ed-92ac-f923200f30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037A1D-A974-49BA-AF17-60EDCA825CDC}">
  <ds:schemaRefs>
    <ds:schemaRef ds:uri="http://schemas.microsoft.com/sharepoint/v3/contenttype/forms"/>
  </ds:schemaRefs>
</ds:datastoreItem>
</file>

<file path=customXml/itemProps2.xml><?xml version="1.0" encoding="utf-8"?>
<ds:datastoreItem xmlns:ds="http://schemas.openxmlformats.org/officeDocument/2006/customXml" ds:itemID="{28D84A85-78B6-4087-A190-2459E666F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5c543b-ce41-4bf0-887e-be718118a899"/>
    <ds:schemaRef ds:uri="c5e47e47-aed6-42ed-92ac-f923200f30aa"/>
    <ds:schemaRef ds:uri="91caf6fe-75ce-478b-9c7c-0edc1e2a0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Difference</Template>
  <TotalTime>397</TotalTime>
  <Words>847</Words>
  <Application>Microsoft Office PowerPoint</Application>
  <PresentationFormat>Widescreen</PresentationFormat>
  <Paragraphs>47</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Outfit</vt:lpstr>
      <vt:lpstr>Outfit ExtraBold</vt:lpstr>
      <vt:lpstr>Difference</vt:lpstr>
      <vt:lpstr>PowerPoint Presentation</vt:lpstr>
      <vt:lpstr>Three habits</vt:lpstr>
      <vt:lpstr>PowerPoint Presentation</vt:lpstr>
      <vt:lpstr>What do we learn about belonging in this film?</vt:lpstr>
      <vt:lpstr>1 Corinthians 12:15-22, 26</vt:lpstr>
      <vt:lpstr>PowerPoint Presentation</vt:lpstr>
      <vt:lpstr>Questions for discussion</vt:lpstr>
      <vt:lpstr>“Ubuntu speaks particularly about the fact that you can’t exist as a human being in isolation. It speaks about our interconnectedness…   I can be me only if you are fully you. I am because we are, for we are made for togetherness, for family. We are made for complementarity. We are created for a delicate network of relationships, of interdependence with our fellow human beings, with the rest of creation.   I have gifts that you don’t have, and you have gifts that I don’t have. We are different in order to know our need of each other. To be human is to be dependent.”</vt:lpstr>
      <vt:lpstr>“I am human because I belong, I participate, I share.”</vt:lpstr>
      <vt:lpstr>Interweaving stories</vt:lpstr>
      <vt:lpstr>PowerPoint Presentation</vt:lpstr>
      <vt:lpstr>PowerPoint Presentation</vt:lpstr>
      <vt:lpstr>PowerPoint Presentation</vt:lpstr>
      <vt:lpstr>What is something you want to remember from this session?</vt:lpstr>
      <vt:lpstr>PowerPoint Presentation</vt:lpstr>
      <vt:lpstr>Prayer and 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Svetlana Jevsejeva</dc:creator>
  <cp:lastModifiedBy>Zoë Tunstall</cp:lastModifiedBy>
  <cp:revision>12</cp:revision>
  <dcterms:created xsi:type="dcterms:W3CDTF">2024-02-02T13:02:07Z</dcterms:created>
  <dcterms:modified xsi:type="dcterms:W3CDTF">2024-09-06T13:25:34Z</dcterms:modified>
</cp:coreProperties>
</file>