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8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3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AD00D1-097F-41BC-A590-1515E46B0760}" v="16" dt="2025-02-06T12:35:16.3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68"/>
    <p:restoredTop sz="94561"/>
  </p:normalViewPr>
  <p:slideViewPr>
    <p:cSldViewPr snapToGrid="0">
      <p:cViewPr varScale="1">
        <p:scale>
          <a:sx n="106" d="100"/>
          <a:sy n="106" d="100"/>
        </p:scale>
        <p:origin x="86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oë Tunstall" userId="e0a72786-713a-4df2-bb92-da82a6ab9fc3" providerId="ADAL" clId="{89AD00D1-097F-41BC-A590-1515E46B0760}"/>
    <pc:docChg chg="undo custSel addSld delSld modSld">
      <pc:chgData name="Zoë Tunstall" userId="e0a72786-713a-4df2-bb92-da82a6ab9fc3" providerId="ADAL" clId="{89AD00D1-097F-41BC-A590-1515E46B0760}" dt="2025-02-06T12:35:33.158" v="535" actId="20577"/>
      <pc:docMkLst>
        <pc:docMk/>
      </pc:docMkLst>
      <pc:sldChg chg="modSp mod">
        <pc:chgData name="Zoë Tunstall" userId="e0a72786-713a-4df2-bb92-da82a6ab9fc3" providerId="ADAL" clId="{89AD00D1-097F-41BC-A590-1515E46B0760}" dt="2025-02-06T12:35:33.158" v="535" actId="20577"/>
        <pc:sldMkLst>
          <pc:docMk/>
          <pc:sldMk cId="3971590205" sldId="258"/>
        </pc:sldMkLst>
        <pc:spChg chg="mod">
          <ac:chgData name="Zoë Tunstall" userId="e0a72786-713a-4df2-bb92-da82a6ab9fc3" providerId="ADAL" clId="{89AD00D1-097F-41BC-A590-1515E46B0760}" dt="2025-02-06T12:35:33.158" v="535" actId="20577"/>
          <ac:spMkLst>
            <pc:docMk/>
            <pc:sldMk cId="3971590205" sldId="258"/>
            <ac:spMk id="2" creationId="{0F9498F3-586C-4CF7-705B-477ED781B7F5}"/>
          </ac:spMkLst>
        </pc:spChg>
      </pc:sldChg>
      <pc:sldChg chg="addSp delSp modSp del mod modClrScheme chgLayout">
        <pc:chgData name="Zoë Tunstall" userId="e0a72786-713a-4df2-bb92-da82a6ab9fc3" providerId="ADAL" clId="{89AD00D1-097F-41BC-A590-1515E46B0760}" dt="2025-02-06T12:26:26.432" v="19" actId="47"/>
        <pc:sldMkLst>
          <pc:docMk/>
          <pc:sldMk cId="1591855374" sldId="260"/>
        </pc:sldMkLst>
        <pc:spChg chg="add del mod ord">
          <ac:chgData name="Zoë Tunstall" userId="e0a72786-713a-4df2-bb92-da82a6ab9fc3" providerId="ADAL" clId="{89AD00D1-097F-41BC-A590-1515E46B0760}" dt="2025-02-06T12:26:08.759" v="15" actId="700"/>
          <ac:spMkLst>
            <pc:docMk/>
            <pc:sldMk cId="1591855374" sldId="260"/>
            <ac:spMk id="2" creationId="{C1C396C7-7073-7503-7000-8C3F17927D8A}"/>
          </ac:spMkLst>
        </pc:spChg>
        <pc:spChg chg="add del mod ord">
          <ac:chgData name="Zoë Tunstall" userId="e0a72786-713a-4df2-bb92-da82a6ab9fc3" providerId="ADAL" clId="{89AD00D1-097F-41BC-A590-1515E46B0760}" dt="2025-02-06T12:26:08.759" v="15" actId="700"/>
          <ac:spMkLst>
            <pc:docMk/>
            <pc:sldMk cId="1591855374" sldId="260"/>
            <ac:spMk id="3" creationId="{589F5AC6-69DB-5AA8-5A16-D73C7AE6A624}"/>
          </ac:spMkLst>
        </pc:spChg>
        <pc:spChg chg="add del mod ord">
          <ac:chgData name="Zoë Tunstall" userId="e0a72786-713a-4df2-bb92-da82a6ab9fc3" providerId="ADAL" clId="{89AD00D1-097F-41BC-A590-1515E46B0760}" dt="2025-02-06T12:26:08.759" v="15" actId="700"/>
          <ac:spMkLst>
            <pc:docMk/>
            <pc:sldMk cId="1591855374" sldId="260"/>
            <ac:spMk id="4" creationId="{DB5D2BBB-1D46-7549-644E-D994C1F94921}"/>
          </ac:spMkLst>
        </pc:spChg>
        <pc:spChg chg="add del mod ord">
          <ac:chgData name="Zoë Tunstall" userId="e0a72786-713a-4df2-bb92-da82a6ab9fc3" providerId="ADAL" clId="{89AD00D1-097F-41BC-A590-1515E46B0760}" dt="2025-02-06T12:26:08.759" v="15" actId="700"/>
          <ac:spMkLst>
            <pc:docMk/>
            <pc:sldMk cId="1591855374" sldId="260"/>
            <ac:spMk id="5" creationId="{F8E625CB-C078-58E8-02A7-BBBFF5FAA1AD}"/>
          </ac:spMkLst>
        </pc:spChg>
        <pc:spChg chg="add del mod ord">
          <ac:chgData name="Zoë Tunstall" userId="e0a72786-713a-4df2-bb92-da82a6ab9fc3" providerId="ADAL" clId="{89AD00D1-097F-41BC-A590-1515E46B0760}" dt="2025-02-06T12:26:08.759" v="15" actId="700"/>
          <ac:spMkLst>
            <pc:docMk/>
            <pc:sldMk cId="1591855374" sldId="260"/>
            <ac:spMk id="6" creationId="{2B2BD248-2FA8-47D4-9F07-D120C0CE4362}"/>
          </ac:spMkLst>
        </pc:spChg>
        <pc:spChg chg="add del mod">
          <ac:chgData name="Zoë Tunstall" userId="e0a72786-713a-4df2-bb92-da82a6ab9fc3" providerId="ADAL" clId="{89AD00D1-097F-41BC-A590-1515E46B0760}" dt="2025-02-06T12:26:07.958" v="13" actId="478"/>
          <ac:spMkLst>
            <pc:docMk/>
            <pc:sldMk cId="1591855374" sldId="260"/>
            <ac:spMk id="9" creationId="{3D4B2B19-0A27-C4B8-18DE-AB871C9E24CB}"/>
          </ac:spMkLst>
        </pc:spChg>
        <pc:spChg chg="add mod">
          <ac:chgData name="Zoë Tunstall" userId="e0a72786-713a-4df2-bb92-da82a6ab9fc3" providerId="ADAL" clId="{89AD00D1-097F-41BC-A590-1515E46B0760}" dt="2025-02-06T12:25:57.189" v="6"/>
          <ac:spMkLst>
            <pc:docMk/>
            <pc:sldMk cId="1591855374" sldId="260"/>
            <ac:spMk id="10" creationId="{C0EC7994-3931-E441-DED2-7CF5BC86C798}"/>
          </ac:spMkLst>
        </pc:spChg>
        <pc:spChg chg="add mod">
          <ac:chgData name="Zoë Tunstall" userId="e0a72786-713a-4df2-bb92-da82a6ab9fc3" providerId="ADAL" clId="{89AD00D1-097F-41BC-A590-1515E46B0760}" dt="2025-02-06T12:25:58.925" v="8"/>
          <ac:spMkLst>
            <pc:docMk/>
            <pc:sldMk cId="1591855374" sldId="260"/>
            <ac:spMk id="11" creationId="{388337AB-A4C9-F0C2-EE30-07A75F36DBF6}"/>
          </ac:spMkLst>
        </pc:spChg>
        <pc:spChg chg="add del mod">
          <ac:chgData name="Zoë Tunstall" userId="e0a72786-713a-4df2-bb92-da82a6ab9fc3" providerId="ADAL" clId="{89AD00D1-097F-41BC-A590-1515E46B0760}" dt="2025-02-06T12:26:06.849" v="11" actId="478"/>
          <ac:spMkLst>
            <pc:docMk/>
            <pc:sldMk cId="1591855374" sldId="260"/>
            <ac:spMk id="13" creationId="{29B44D4C-DC74-FA80-14C9-38EEB78177FC}"/>
          </ac:spMkLst>
        </pc:spChg>
        <pc:spChg chg="add del mod">
          <ac:chgData name="Zoë Tunstall" userId="e0a72786-713a-4df2-bb92-da82a6ab9fc3" providerId="ADAL" clId="{89AD00D1-097F-41BC-A590-1515E46B0760}" dt="2025-02-06T12:26:06.849" v="11" actId="478"/>
          <ac:spMkLst>
            <pc:docMk/>
            <pc:sldMk cId="1591855374" sldId="260"/>
            <ac:spMk id="15" creationId="{781F4459-0790-ED92-72D7-C7F77152DF2E}"/>
          </ac:spMkLst>
        </pc:spChg>
        <pc:spChg chg="add del mod">
          <ac:chgData name="Zoë Tunstall" userId="e0a72786-713a-4df2-bb92-da82a6ab9fc3" providerId="ADAL" clId="{89AD00D1-097F-41BC-A590-1515E46B0760}" dt="2025-02-06T12:26:06.849" v="11" actId="478"/>
          <ac:spMkLst>
            <pc:docMk/>
            <pc:sldMk cId="1591855374" sldId="260"/>
            <ac:spMk id="17" creationId="{9780CA47-9779-B1A9-70D3-7E6141944D44}"/>
          </ac:spMkLst>
        </pc:spChg>
        <pc:spChg chg="add del mod">
          <ac:chgData name="Zoë Tunstall" userId="e0a72786-713a-4df2-bb92-da82a6ab9fc3" providerId="ADAL" clId="{89AD00D1-097F-41BC-A590-1515E46B0760}" dt="2025-02-06T12:26:06.849" v="11" actId="478"/>
          <ac:spMkLst>
            <pc:docMk/>
            <pc:sldMk cId="1591855374" sldId="260"/>
            <ac:spMk id="19" creationId="{CF0167B5-7E71-07DF-3DE3-9BB055A56516}"/>
          </ac:spMkLst>
        </pc:spChg>
      </pc:sldChg>
      <pc:sldChg chg="del">
        <pc:chgData name="Zoë Tunstall" userId="e0a72786-713a-4df2-bb92-da82a6ab9fc3" providerId="ADAL" clId="{89AD00D1-097F-41BC-A590-1515E46B0760}" dt="2025-02-06T12:31:04.062" v="249" actId="47"/>
        <pc:sldMkLst>
          <pc:docMk/>
          <pc:sldMk cId="3817726556" sldId="261"/>
        </pc:sldMkLst>
      </pc:sldChg>
      <pc:sldChg chg="del">
        <pc:chgData name="Zoë Tunstall" userId="e0a72786-713a-4df2-bb92-da82a6ab9fc3" providerId="ADAL" clId="{89AD00D1-097F-41BC-A590-1515E46B0760}" dt="2025-02-06T12:31:01.406" v="248" actId="47"/>
        <pc:sldMkLst>
          <pc:docMk/>
          <pc:sldMk cId="730819694" sldId="262"/>
        </pc:sldMkLst>
      </pc:sldChg>
      <pc:sldChg chg="del">
        <pc:chgData name="Zoë Tunstall" userId="e0a72786-713a-4df2-bb92-da82a6ab9fc3" providerId="ADAL" clId="{89AD00D1-097F-41BC-A590-1515E46B0760}" dt="2025-02-06T12:27:18.384" v="40" actId="47"/>
        <pc:sldMkLst>
          <pc:docMk/>
          <pc:sldMk cId="3759780938" sldId="263"/>
        </pc:sldMkLst>
      </pc:sldChg>
      <pc:sldChg chg="del">
        <pc:chgData name="Zoë Tunstall" userId="e0a72786-713a-4df2-bb92-da82a6ab9fc3" providerId="ADAL" clId="{89AD00D1-097F-41BC-A590-1515E46B0760}" dt="2025-02-06T12:30:59.997" v="246" actId="47"/>
        <pc:sldMkLst>
          <pc:docMk/>
          <pc:sldMk cId="1208615299" sldId="264"/>
        </pc:sldMkLst>
      </pc:sldChg>
      <pc:sldChg chg="del">
        <pc:chgData name="Zoë Tunstall" userId="e0a72786-713a-4df2-bb92-da82a6ab9fc3" providerId="ADAL" clId="{89AD00D1-097F-41BC-A590-1515E46B0760}" dt="2025-02-06T12:30:58.572" v="244" actId="47"/>
        <pc:sldMkLst>
          <pc:docMk/>
          <pc:sldMk cId="3260629014" sldId="265"/>
        </pc:sldMkLst>
      </pc:sldChg>
      <pc:sldChg chg="del">
        <pc:chgData name="Zoë Tunstall" userId="e0a72786-713a-4df2-bb92-da82a6ab9fc3" providerId="ADAL" clId="{89AD00D1-097F-41BC-A590-1515E46B0760}" dt="2025-02-06T12:30:59.198" v="245" actId="47"/>
        <pc:sldMkLst>
          <pc:docMk/>
          <pc:sldMk cId="3115606758" sldId="266"/>
        </pc:sldMkLst>
      </pc:sldChg>
      <pc:sldChg chg="del">
        <pc:chgData name="Zoë Tunstall" userId="e0a72786-713a-4df2-bb92-da82a6ab9fc3" providerId="ADAL" clId="{89AD00D1-097F-41BC-A590-1515E46B0760}" dt="2025-02-06T12:31:00.686" v="247" actId="47"/>
        <pc:sldMkLst>
          <pc:docMk/>
          <pc:sldMk cId="1913704323" sldId="267"/>
        </pc:sldMkLst>
      </pc:sldChg>
      <pc:sldChg chg="addSp delSp modSp new mod">
        <pc:chgData name="Zoë Tunstall" userId="e0a72786-713a-4df2-bb92-da82a6ab9fc3" providerId="ADAL" clId="{89AD00D1-097F-41BC-A590-1515E46B0760}" dt="2025-02-06T12:32:18.071" v="299" actId="20577"/>
        <pc:sldMkLst>
          <pc:docMk/>
          <pc:sldMk cId="1563648022" sldId="268"/>
        </pc:sldMkLst>
        <pc:spChg chg="del">
          <ac:chgData name="Zoë Tunstall" userId="e0a72786-713a-4df2-bb92-da82a6ab9fc3" providerId="ADAL" clId="{89AD00D1-097F-41BC-A590-1515E46B0760}" dt="2025-02-06T12:26:19.589" v="17" actId="478"/>
          <ac:spMkLst>
            <pc:docMk/>
            <pc:sldMk cId="1563648022" sldId="268"/>
            <ac:spMk id="2" creationId="{2848DAB6-AED8-55CA-3821-2FA5FE2DB858}"/>
          </ac:spMkLst>
        </pc:spChg>
        <pc:spChg chg="del">
          <ac:chgData name="Zoë Tunstall" userId="e0a72786-713a-4df2-bb92-da82a6ab9fc3" providerId="ADAL" clId="{89AD00D1-097F-41BC-A590-1515E46B0760}" dt="2025-02-06T12:26:19.589" v="17" actId="478"/>
          <ac:spMkLst>
            <pc:docMk/>
            <pc:sldMk cId="1563648022" sldId="268"/>
            <ac:spMk id="3" creationId="{66E0796E-7DF0-41EF-48D7-D293682986BB}"/>
          </ac:spMkLst>
        </pc:spChg>
        <pc:spChg chg="del">
          <ac:chgData name="Zoë Tunstall" userId="e0a72786-713a-4df2-bb92-da82a6ab9fc3" providerId="ADAL" clId="{89AD00D1-097F-41BC-A590-1515E46B0760}" dt="2025-02-06T12:26:19.589" v="17" actId="478"/>
          <ac:spMkLst>
            <pc:docMk/>
            <pc:sldMk cId="1563648022" sldId="268"/>
            <ac:spMk id="4" creationId="{9DDD7CCF-9829-00F5-BF5A-B3EC830E69A9}"/>
          </ac:spMkLst>
        </pc:spChg>
        <pc:spChg chg="del">
          <ac:chgData name="Zoë Tunstall" userId="e0a72786-713a-4df2-bb92-da82a6ab9fc3" providerId="ADAL" clId="{89AD00D1-097F-41BC-A590-1515E46B0760}" dt="2025-02-06T12:26:19.589" v="17" actId="478"/>
          <ac:spMkLst>
            <pc:docMk/>
            <pc:sldMk cId="1563648022" sldId="268"/>
            <ac:spMk id="5" creationId="{B74C85CB-11B7-DA98-2B4F-4AA819A6F9A3}"/>
          </ac:spMkLst>
        </pc:spChg>
        <pc:spChg chg="del">
          <ac:chgData name="Zoë Tunstall" userId="e0a72786-713a-4df2-bb92-da82a6ab9fc3" providerId="ADAL" clId="{89AD00D1-097F-41BC-A590-1515E46B0760}" dt="2025-02-06T12:26:19.589" v="17" actId="478"/>
          <ac:spMkLst>
            <pc:docMk/>
            <pc:sldMk cId="1563648022" sldId="268"/>
            <ac:spMk id="6" creationId="{C6C6628C-8061-9294-3A1D-39AA004BF83C}"/>
          </ac:spMkLst>
        </pc:spChg>
        <pc:spChg chg="add mod">
          <ac:chgData name="Zoë Tunstall" userId="e0a72786-713a-4df2-bb92-da82a6ab9fc3" providerId="ADAL" clId="{89AD00D1-097F-41BC-A590-1515E46B0760}" dt="2025-02-06T12:32:18.071" v="299" actId="20577"/>
          <ac:spMkLst>
            <pc:docMk/>
            <pc:sldMk cId="1563648022" sldId="268"/>
            <ac:spMk id="7" creationId="{C311D0A3-F5B9-C757-E082-4F23C9CCEE0A}"/>
          </ac:spMkLst>
        </pc:spChg>
        <pc:spChg chg="add mod">
          <ac:chgData name="Zoë Tunstall" userId="e0a72786-713a-4df2-bb92-da82a6ab9fc3" providerId="ADAL" clId="{89AD00D1-097F-41BC-A590-1515E46B0760}" dt="2025-02-06T12:26:24.406" v="18"/>
          <ac:spMkLst>
            <pc:docMk/>
            <pc:sldMk cId="1563648022" sldId="268"/>
            <ac:spMk id="8" creationId="{CCE11C83-DEC7-C478-7561-71233D6C0BD1}"/>
          </ac:spMkLst>
        </pc:spChg>
        <pc:spChg chg="add mod">
          <ac:chgData name="Zoë Tunstall" userId="e0a72786-713a-4df2-bb92-da82a6ab9fc3" providerId="ADAL" clId="{89AD00D1-097F-41BC-A590-1515E46B0760}" dt="2025-02-06T12:26:24.406" v="18"/>
          <ac:spMkLst>
            <pc:docMk/>
            <pc:sldMk cId="1563648022" sldId="268"/>
            <ac:spMk id="9" creationId="{D6F59399-DF00-F92D-45B9-E3C77BD6437D}"/>
          </ac:spMkLst>
        </pc:spChg>
        <pc:spChg chg="add mod">
          <ac:chgData name="Zoë Tunstall" userId="e0a72786-713a-4df2-bb92-da82a6ab9fc3" providerId="ADAL" clId="{89AD00D1-097F-41BC-A590-1515E46B0760}" dt="2025-02-06T12:26:45.194" v="33" actId="20577"/>
          <ac:spMkLst>
            <pc:docMk/>
            <pc:sldMk cId="1563648022" sldId="268"/>
            <ac:spMk id="10" creationId="{22DAEA4A-4344-E290-4AEB-55C741A6094B}"/>
          </ac:spMkLst>
        </pc:spChg>
        <pc:spChg chg="add mod">
          <ac:chgData name="Zoë Tunstall" userId="e0a72786-713a-4df2-bb92-da82a6ab9fc3" providerId="ADAL" clId="{89AD00D1-097F-41BC-A590-1515E46B0760}" dt="2025-02-06T12:26:24.406" v="18"/>
          <ac:spMkLst>
            <pc:docMk/>
            <pc:sldMk cId="1563648022" sldId="268"/>
            <ac:spMk id="11" creationId="{165ECDC1-58B1-E30D-147A-50DA66EE7932}"/>
          </ac:spMkLst>
        </pc:spChg>
        <pc:picChg chg="add mod">
          <ac:chgData name="Zoë Tunstall" userId="e0a72786-713a-4df2-bb92-da82a6ab9fc3" providerId="ADAL" clId="{89AD00D1-097F-41BC-A590-1515E46B0760}" dt="2025-02-06T12:26:52.549" v="34"/>
          <ac:picMkLst>
            <pc:docMk/>
            <pc:sldMk cId="1563648022" sldId="268"/>
            <ac:picMk id="12" creationId="{09A83103-A062-9CA9-7FFA-9FEBBAB856E3}"/>
          </ac:picMkLst>
        </pc:picChg>
      </pc:sldChg>
      <pc:sldChg chg="addSp delSp modSp new mod">
        <pc:chgData name="Zoë Tunstall" userId="e0a72786-713a-4df2-bb92-da82a6ab9fc3" providerId="ADAL" clId="{89AD00D1-097F-41BC-A590-1515E46B0760}" dt="2025-02-06T12:32:20.114" v="300" actId="20577"/>
        <pc:sldMkLst>
          <pc:docMk/>
          <pc:sldMk cId="2582887723" sldId="269"/>
        </pc:sldMkLst>
        <pc:spChg chg="del">
          <ac:chgData name="Zoë Tunstall" userId="e0a72786-713a-4df2-bb92-da82a6ab9fc3" providerId="ADAL" clId="{89AD00D1-097F-41BC-A590-1515E46B0760}" dt="2025-02-06T12:27:02.146" v="36" actId="478"/>
          <ac:spMkLst>
            <pc:docMk/>
            <pc:sldMk cId="2582887723" sldId="269"/>
            <ac:spMk id="2" creationId="{0346506F-CAB3-78E2-A8A7-1BA84092A536}"/>
          </ac:spMkLst>
        </pc:spChg>
        <pc:spChg chg="del">
          <ac:chgData name="Zoë Tunstall" userId="e0a72786-713a-4df2-bb92-da82a6ab9fc3" providerId="ADAL" clId="{89AD00D1-097F-41BC-A590-1515E46B0760}" dt="2025-02-06T12:27:02.146" v="36" actId="478"/>
          <ac:spMkLst>
            <pc:docMk/>
            <pc:sldMk cId="2582887723" sldId="269"/>
            <ac:spMk id="3" creationId="{33BB5530-341B-DFF0-4C21-22E29C007F4B}"/>
          </ac:spMkLst>
        </pc:spChg>
        <pc:spChg chg="del">
          <ac:chgData name="Zoë Tunstall" userId="e0a72786-713a-4df2-bb92-da82a6ab9fc3" providerId="ADAL" clId="{89AD00D1-097F-41BC-A590-1515E46B0760}" dt="2025-02-06T12:27:02.146" v="36" actId="478"/>
          <ac:spMkLst>
            <pc:docMk/>
            <pc:sldMk cId="2582887723" sldId="269"/>
            <ac:spMk id="4" creationId="{B2387E69-DBF8-D04D-7AF8-F2328504AAFE}"/>
          </ac:spMkLst>
        </pc:spChg>
        <pc:spChg chg="del">
          <ac:chgData name="Zoë Tunstall" userId="e0a72786-713a-4df2-bb92-da82a6ab9fc3" providerId="ADAL" clId="{89AD00D1-097F-41BC-A590-1515E46B0760}" dt="2025-02-06T12:27:02.146" v="36" actId="478"/>
          <ac:spMkLst>
            <pc:docMk/>
            <pc:sldMk cId="2582887723" sldId="269"/>
            <ac:spMk id="5" creationId="{35F79743-B5C8-D91C-D768-1F64EDB65453}"/>
          </ac:spMkLst>
        </pc:spChg>
        <pc:spChg chg="del">
          <ac:chgData name="Zoë Tunstall" userId="e0a72786-713a-4df2-bb92-da82a6ab9fc3" providerId="ADAL" clId="{89AD00D1-097F-41BC-A590-1515E46B0760}" dt="2025-02-06T12:27:02.146" v="36" actId="478"/>
          <ac:spMkLst>
            <pc:docMk/>
            <pc:sldMk cId="2582887723" sldId="269"/>
            <ac:spMk id="6" creationId="{83A10B6B-924A-CC14-3D5A-F29ED98A754F}"/>
          </ac:spMkLst>
        </pc:spChg>
        <pc:spChg chg="add mod">
          <ac:chgData name="Zoë Tunstall" userId="e0a72786-713a-4df2-bb92-da82a6ab9fc3" providerId="ADAL" clId="{89AD00D1-097F-41BC-A590-1515E46B0760}" dt="2025-02-06T12:32:20.114" v="300" actId="20577"/>
          <ac:spMkLst>
            <pc:docMk/>
            <pc:sldMk cId="2582887723" sldId="269"/>
            <ac:spMk id="7" creationId="{1884976D-212C-3569-0783-3BF79A3D9B85}"/>
          </ac:spMkLst>
        </pc:spChg>
        <pc:spChg chg="add mod">
          <ac:chgData name="Zoë Tunstall" userId="e0a72786-713a-4df2-bb92-da82a6ab9fc3" providerId="ADAL" clId="{89AD00D1-097F-41BC-A590-1515E46B0760}" dt="2025-02-06T12:27:07.301" v="37"/>
          <ac:spMkLst>
            <pc:docMk/>
            <pc:sldMk cId="2582887723" sldId="269"/>
            <ac:spMk id="8" creationId="{A6F4CA12-E11F-3B7D-B908-AD41D1FB68B8}"/>
          </ac:spMkLst>
        </pc:spChg>
        <pc:spChg chg="add mod">
          <ac:chgData name="Zoë Tunstall" userId="e0a72786-713a-4df2-bb92-da82a6ab9fc3" providerId="ADAL" clId="{89AD00D1-097F-41BC-A590-1515E46B0760}" dt="2025-02-06T12:27:07.301" v="37"/>
          <ac:spMkLst>
            <pc:docMk/>
            <pc:sldMk cId="2582887723" sldId="269"/>
            <ac:spMk id="9" creationId="{66B48DD6-0D8A-2482-0B88-590F767ACE4F}"/>
          </ac:spMkLst>
        </pc:spChg>
        <pc:spChg chg="add mod">
          <ac:chgData name="Zoë Tunstall" userId="e0a72786-713a-4df2-bb92-da82a6ab9fc3" providerId="ADAL" clId="{89AD00D1-097F-41BC-A590-1515E46B0760}" dt="2025-02-06T12:27:07.301" v="37"/>
          <ac:spMkLst>
            <pc:docMk/>
            <pc:sldMk cId="2582887723" sldId="269"/>
            <ac:spMk id="10" creationId="{69324996-F58A-72AF-BBAA-8523BDB3564A}"/>
          </ac:spMkLst>
        </pc:spChg>
        <pc:spChg chg="add mod">
          <ac:chgData name="Zoë Tunstall" userId="e0a72786-713a-4df2-bb92-da82a6ab9fc3" providerId="ADAL" clId="{89AD00D1-097F-41BC-A590-1515E46B0760}" dt="2025-02-06T12:27:07.301" v="37"/>
          <ac:spMkLst>
            <pc:docMk/>
            <pc:sldMk cId="2582887723" sldId="269"/>
            <ac:spMk id="11" creationId="{44F36B9D-A794-BF13-318E-70E6F8D5B28B}"/>
          </ac:spMkLst>
        </pc:spChg>
      </pc:sldChg>
      <pc:sldChg chg="addSp delSp modSp new mod">
        <pc:chgData name="Zoë Tunstall" userId="e0a72786-713a-4df2-bb92-da82a6ab9fc3" providerId="ADAL" clId="{89AD00D1-097F-41BC-A590-1515E46B0760}" dt="2025-02-06T12:30:36.907" v="153" actId="14100"/>
        <pc:sldMkLst>
          <pc:docMk/>
          <pc:sldMk cId="3275591436" sldId="270"/>
        </pc:sldMkLst>
        <pc:spChg chg="del">
          <ac:chgData name="Zoë Tunstall" userId="e0a72786-713a-4df2-bb92-da82a6ab9fc3" providerId="ADAL" clId="{89AD00D1-097F-41BC-A590-1515E46B0760}" dt="2025-02-06T12:27:38.787" v="42" actId="478"/>
          <ac:spMkLst>
            <pc:docMk/>
            <pc:sldMk cId="3275591436" sldId="270"/>
            <ac:spMk id="2" creationId="{95A01B0C-6061-3CFA-6FD3-C398BA832636}"/>
          </ac:spMkLst>
        </pc:spChg>
        <pc:spChg chg="del">
          <ac:chgData name="Zoë Tunstall" userId="e0a72786-713a-4df2-bb92-da82a6ab9fc3" providerId="ADAL" clId="{89AD00D1-097F-41BC-A590-1515E46B0760}" dt="2025-02-06T12:27:38.787" v="42" actId="478"/>
          <ac:spMkLst>
            <pc:docMk/>
            <pc:sldMk cId="3275591436" sldId="270"/>
            <ac:spMk id="3" creationId="{0F84E860-FD61-A92C-B072-345E73EE7FF1}"/>
          </ac:spMkLst>
        </pc:spChg>
        <pc:spChg chg="del">
          <ac:chgData name="Zoë Tunstall" userId="e0a72786-713a-4df2-bb92-da82a6ab9fc3" providerId="ADAL" clId="{89AD00D1-097F-41BC-A590-1515E46B0760}" dt="2025-02-06T12:27:38.787" v="42" actId="478"/>
          <ac:spMkLst>
            <pc:docMk/>
            <pc:sldMk cId="3275591436" sldId="270"/>
            <ac:spMk id="4" creationId="{A81B0F98-F124-502F-F052-F1D8C3C0CADD}"/>
          </ac:spMkLst>
        </pc:spChg>
        <pc:spChg chg="del">
          <ac:chgData name="Zoë Tunstall" userId="e0a72786-713a-4df2-bb92-da82a6ab9fc3" providerId="ADAL" clId="{89AD00D1-097F-41BC-A590-1515E46B0760}" dt="2025-02-06T12:27:38.787" v="42" actId="478"/>
          <ac:spMkLst>
            <pc:docMk/>
            <pc:sldMk cId="3275591436" sldId="270"/>
            <ac:spMk id="5" creationId="{875798D1-954A-8A08-9136-77D35146787C}"/>
          </ac:spMkLst>
        </pc:spChg>
        <pc:spChg chg="del">
          <ac:chgData name="Zoë Tunstall" userId="e0a72786-713a-4df2-bb92-da82a6ab9fc3" providerId="ADAL" clId="{89AD00D1-097F-41BC-A590-1515E46B0760}" dt="2025-02-06T12:27:38.787" v="42" actId="478"/>
          <ac:spMkLst>
            <pc:docMk/>
            <pc:sldMk cId="3275591436" sldId="270"/>
            <ac:spMk id="6" creationId="{E6263309-6A87-47C9-667E-7D1668C9C8BC}"/>
          </ac:spMkLst>
        </pc:spChg>
        <pc:spChg chg="del">
          <ac:chgData name="Zoë Tunstall" userId="e0a72786-713a-4df2-bb92-da82a6ab9fc3" providerId="ADAL" clId="{89AD00D1-097F-41BC-A590-1515E46B0760}" dt="2025-02-06T12:27:38.787" v="42" actId="478"/>
          <ac:spMkLst>
            <pc:docMk/>
            <pc:sldMk cId="3275591436" sldId="270"/>
            <ac:spMk id="7" creationId="{380E621B-7BEB-DB66-1813-68A7B853B18D}"/>
          </ac:spMkLst>
        </pc:spChg>
        <pc:spChg chg="add mod">
          <ac:chgData name="Zoë Tunstall" userId="e0a72786-713a-4df2-bb92-da82a6ab9fc3" providerId="ADAL" clId="{89AD00D1-097F-41BC-A590-1515E46B0760}" dt="2025-02-06T12:30:16.867" v="143" actId="20577"/>
          <ac:spMkLst>
            <pc:docMk/>
            <pc:sldMk cId="3275591436" sldId="270"/>
            <ac:spMk id="8" creationId="{56268D51-D112-5149-E01E-09767FC52F1E}"/>
          </ac:spMkLst>
        </pc:spChg>
        <pc:spChg chg="add mod">
          <ac:chgData name="Zoë Tunstall" userId="e0a72786-713a-4df2-bb92-da82a6ab9fc3" providerId="ADAL" clId="{89AD00D1-097F-41BC-A590-1515E46B0760}" dt="2025-02-06T12:30:27.032" v="148" actId="27636"/>
          <ac:spMkLst>
            <pc:docMk/>
            <pc:sldMk cId="3275591436" sldId="270"/>
            <ac:spMk id="9" creationId="{74E41139-466C-FC59-8B0B-2D95A1F32123}"/>
          </ac:spMkLst>
        </pc:spChg>
        <pc:spChg chg="add mod">
          <ac:chgData name="Zoë Tunstall" userId="e0a72786-713a-4df2-bb92-da82a6ab9fc3" providerId="ADAL" clId="{89AD00D1-097F-41BC-A590-1515E46B0760}" dt="2025-02-06T12:29:48.971" v="114" actId="1076"/>
          <ac:spMkLst>
            <pc:docMk/>
            <pc:sldMk cId="3275591436" sldId="270"/>
            <ac:spMk id="10" creationId="{D9277F76-2E64-8034-7C2C-E758FC0CFDA4}"/>
          </ac:spMkLst>
        </pc:spChg>
        <pc:spChg chg="add mod">
          <ac:chgData name="Zoë Tunstall" userId="e0a72786-713a-4df2-bb92-da82a6ab9fc3" providerId="ADAL" clId="{89AD00D1-097F-41BC-A590-1515E46B0760}" dt="2025-02-06T12:29:44.821" v="113" actId="1036"/>
          <ac:spMkLst>
            <pc:docMk/>
            <pc:sldMk cId="3275591436" sldId="270"/>
            <ac:spMk id="11" creationId="{82F966D4-36CF-5A38-44C7-AEF700D48798}"/>
          </ac:spMkLst>
        </pc:spChg>
        <pc:spChg chg="add mod">
          <ac:chgData name="Zoë Tunstall" userId="e0a72786-713a-4df2-bb92-da82a6ab9fc3" providerId="ADAL" clId="{89AD00D1-097F-41BC-A590-1515E46B0760}" dt="2025-02-06T12:27:39.251" v="43"/>
          <ac:spMkLst>
            <pc:docMk/>
            <pc:sldMk cId="3275591436" sldId="270"/>
            <ac:spMk id="12" creationId="{1D1F8AED-F8B1-B4FA-1977-D1D884F84634}"/>
          </ac:spMkLst>
        </pc:spChg>
        <pc:spChg chg="add mod">
          <ac:chgData name="Zoë Tunstall" userId="e0a72786-713a-4df2-bb92-da82a6ab9fc3" providerId="ADAL" clId="{89AD00D1-097F-41BC-A590-1515E46B0760}" dt="2025-02-06T12:30:36.907" v="153" actId="14100"/>
          <ac:spMkLst>
            <pc:docMk/>
            <pc:sldMk cId="3275591436" sldId="270"/>
            <ac:spMk id="13" creationId="{05C8758A-BFC4-54C0-0CFB-8D79E4AB78BD}"/>
          </ac:spMkLst>
        </pc:spChg>
      </pc:sldChg>
      <pc:sldChg chg="addSp delSp modSp new mod">
        <pc:chgData name="Zoë Tunstall" userId="e0a72786-713a-4df2-bb92-da82a6ab9fc3" providerId="ADAL" clId="{89AD00D1-097F-41BC-A590-1515E46B0760}" dt="2025-02-06T12:30:52.900" v="243" actId="1037"/>
        <pc:sldMkLst>
          <pc:docMk/>
          <pc:sldMk cId="4269837535" sldId="271"/>
        </pc:sldMkLst>
        <pc:spChg chg="del">
          <ac:chgData name="Zoë Tunstall" userId="e0a72786-713a-4df2-bb92-da82a6ab9fc3" providerId="ADAL" clId="{89AD00D1-097F-41BC-A590-1515E46B0760}" dt="2025-02-06T12:29:24.371" v="83" actId="478"/>
          <ac:spMkLst>
            <pc:docMk/>
            <pc:sldMk cId="4269837535" sldId="271"/>
            <ac:spMk id="2" creationId="{E9C43008-A75D-3F43-D4B3-481B995C5B9B}"/>
          </ac:spMkLst>
        </pc:spChg>
        <pc:spChg chg="del">
          <ac:chgData name="Zoë Tunstall" userId="e0a72786-713a-4df2-bb92-da82a6ab9fc3" providerId="ADAL" clId="{89AD00D1-097F-41BC-A590-1515E46B0760}" dt="2025-02-06T12:29:24.371" v="83" actId="478"/>
          <ac:spMkLst>
            <pc:docMk/>
            <pc:sldMk cId="4269837535" sldId="271"/>
            <ac:spMk id="3" creationId="{C7F310ED-2CB2-EB1B-CE84-7E7C7CD7701D}"/>
          </ac:spMkLst>
        </pc:spChg>
        <pc:spChg chg="del">
          <ac:chgData name="Zoë Tunstall" userId="e0a72786-713a-4df2-bb92-da82a6ab9fc3" providerId="ADAL" clId="{89AD00D1-097F-41BC-A590-1515E46B0760}" dt="2025-02-06T12:29:24.371" v="83" actId="478"/>
          <ac:spMkLst>
            <pc:docMk/>
            <pc:sldMk cId="4269837535" sldId="271"/>
            <ac:spMk id="4" creationId="{5F194BB6-0C77-0CB8-F4D2-6D8A8C563D17}"/>
          </ac:spMkLst>
        </pc:spChg>
        <pc:spChg chg="del">
          <ac:chgData name="Zoë Tunstall" userId="e0a72786-713a-4df2-bb92-da82a6ab9fc3" providerId="ADAL" clId="{89AD00D1-097F-41BC-A590-1515E46B0760}" dt="2025-02-06T12:29:24.371" v="83" actId="478"/>
          <ac:spMkLst>
            <pc:docMk/>
            <pc:sldMk cId="4269837535" sldId="271"/>
            <ac:spMk id="5" creationId="{11C5181E-9DC0-D1B5-0EBE-75D143605B59}"/>
          </ac:spMkLst>
        </pc:spChg>
        <pc:spChg chg="del">
          <ac:chgData name="Zoë Tunstall" userId="e0a72786-713a-4df2-bb92-da82a6ab9fc3" providerId="ADAL" clId="{89AD00D1-097F-41BC-A590-1515E46B0760}" dt="2025-02-06T12:29:24.371" v="83" actId="478"/>
          <ac:spMkLst>
            <pc:docMk/>
            <pc:sldMk cId="4269837535" sldId="271"/>
            <ac:spMk id="6" creationId="{E738FD65-81D9-63BA-FF42-0920A64010D4}"/>
          </ac:spMkLst>
        </pc:spChg>
        <pc:spChg chg="del">
          <ac:chgData name="Zoë Tunstall" userId="e0a72786-713a-4df2-bb92-da82a6ab9fc3" providerId="ADAL" clId="{89AD00D1-097F-41BC-A590-1515E46B0760}" dt="2025-02-06T12:29:24.371" v="83" actId="478"/>
          <ac:spMkLst>
            <pc:docMk/>
            <pc:sldMk cId="4269837535" sldId="271"/>
            <ac:spMk id="7" creationId="{75F4E94C-53DB-F361-E2FB-1769A9F10172}"/>
          </ac:spMkLst>
        </pc:spChg>
        <pc:spChg chg="add mod">
          <ac:chgData name="Zoë Tunstall" userId="e0a72786-713a-4df2-bb92-da82a6ab9fc3" providerId="ADAL" clId="{89AD00D1-097F-41BC-A590-1515E46B0760}" dt="2025-02-06T12:30:52.900" v="243" actId="1037"/>
          <ac:spMkLst>
            <pc:docMk/>
            <pc:sldMk cId="4269837535" sldId="271"/>
            <ac:spMk id="8" creationId="{196E6161-1C13-FA33-9B15-59B4B054F950}"/>
          </ac:spMkLst>
        </pc:spChg>
        <pc:spChg chg="add mod">
          <ac:chgData name="Zoë Tunstall" userId="e0a72786-713a-4df2-bb92-da82a6ab9fc3" providerId="ADAL" clId="{89AD00D1-097F-41BC-A590-1515E46B0760}" dt="2025-02-06T12:30:52.900" v="243" actId="1037"/>
          <ac:spMkLst>
            <pc:docMk/>
            <pc:sldMk cId="4269837535" sldId="271"/>
            <ac:spMk id="9" creationId="{DE1DCD89-7B9E-3A2E-5FA3-6957BC0A2AE2}"/>
          </ac:spMkLst>
        </pc:spChg>
        <pc:spChg chg="add mod">
          <ac:chgData name="Zoë Tunstall" userId="e0a72786-713a-4df2-bb92-da82a6ab9fc3" providerId="ADAL" clId="{89AD00D1-097F-41BC-A590-1515E46B0760}" dt="2025-02-06T12:30:52.900" v="243" actId="1037"/>
          <ac:spMkLst>
            <pc:docMk/>
            <pc:sldMk cId="4269837535" sldId="271"/>
            <ac:spMk id="10" creationId="{317BFF1D-1CB8-75CD-6236-AB6BFFE42E57}"/>
          </ac:spMkLst>
        </pc:spChg>
        <pc:spChg chg="add mod">
          <ac:chgData name="Zoë Tunstall" userId="e0a72786-713a-4df2-bb92-da82a6ab9fc3" providerId="ADAL" clId="{89AD00D1-097F-41BC-A590-1515E46B0760}" dt="2025-02-06T12:30:52.900" v="243" actId="1037"/>
          <ac:spMkLst>
            <pc:docMk/>
            <pc:sldMk cId="4269837535" sldId="271"/>
            <ac:spMk id="11" creationId="{89C0EB7E-A625-B47A-2F6F-A5E4DECBD84F}"/>
          </ac:spMkLst>
        </pc:spChg>
        <pc:spChg chg="add mod">
          <ac:chgData name="Zoë Tunstall" userId="e0a72786-713a-4df2-bb92-da82a6ab9fc3" providerId="ADAL" clId="{89AD00D1-097F-41BC-A590-1515E46B0760}" dt="2025-02-06T12:30:52.900" v="243" actId="1037"/>
          <ac:spMkLst>
            <pc:docMk/>
            <pc:sldMk cId="4269837535" sldId="271"/>
            <ac:spMk id="12" creationId="{C01FE23F-EE0B-D439-67C8-4F474FFB6325}"/>
          </ac:spMkLst>
        </pc:spChg>
        <pc:spChg chg="add mod">
          <ac:chgData name="Zoë Tunstall" userId="e0a72786-713a-4df2-bb92-da82a6ab9fc3" providerId="ADAL" clId="{89AD00D1-097F-41BC-A590-1515E46B0760}" dt="2025-02-06T12:30:52.900" v="243" actId="1037"/>
          <ac:spMkLst>
            <pc:docMk/>
            <pc:sldMk cId="4269837535" sldId="271"/>
            <ac:spMk id="13" creationId="{4C79CD70-96AA-39CC-1033-A6F60C92A36E}"/>
          </ac:spMkLst>
        </pc:spChg>
      </pc:sldChg>
      <pc:sldChg chg="addSp delSp modSp new mod">
        <pc:chgData name="Zoë Tunstall" userId="e0a72786-713a-4df2-bb92-da82a6ab9fc3" providerId="ADAL" clId="{89AD00D1-097F-41BC-A590-1515E46B0760}" dt="2025-02-06T12:33:03.447" v="333" actId="403"/>
        <pc:sldMkLst>
          <pc:docMk/>
          <pc:sldMk cId="1533457800" sldId="272"/>
        </pc:sldMkLst>
        <pc:spChg chg="del">
          <ac:chgData name="Zoë Tunstall" userId="e0a72786-713a-4df2-bb92-da82a6ab9fc3" providerId="ADAL" clId="{89AD00D1-097F-41BC-A590-1515E46B0760}" dt="2025-02-06T12:31:18.085" v="251" actId="478"/>
          <ac:spMkLst>
            <pc:docMk/>
            <pc:sldMk cId="1533457800" sldId="272"/>
            <ac:spMk id="2" creationId="{82D6C0EF-8243-EA96-D6F9-3C26472ABC1E}"/>
          </ac:spMkLst>
        </pc:spChg>
        <pc:spChg chg="del">
          <ac:chgData name="Zoë Tunstall" userId="e0a72786-713a-4df2-bb92-da82a6ab9fc3" providerId="ADAL" clId="{89AD00D1-097F-41BC-A590-1515E46B0760}" dt="2025-02-06T12:31:18.085" v="251" actId="478"/>
          <ac:spMkLst>
            <pc:docMk/>
            <pc:sldMk cId="1533457800" sldId="272"/>
            <ac:spMk id="3" creationId="{20B42430-FB82-4DCC-9B19-D96DB66BFB21}"/>
          </ac:spMkLst>
        </pc:spChg>
        <pc:spChg chg="del">
          <ac:chgData name="Zoë Tunstall" userId="e0a72786-713a-4df2-bb92-da82a6ab9fc3" providerId="ADAL" clId="{89AD00D1-097F-41BC-A590-1515E46B0760}" dt="2025-02-06T12:31:18.085" v="251" actId="478"/>
          <ac:spMkLst>
            <pc:docMk/>
            <pc:sldMk cId="1533457800" sldId="272"/>
            <ac:spMk id="4" creationId="{13D498C5-24C9-A920-291F-967A85377813}"/>
          </ac:spMkLst>
        </pc:spChg>
        <pc:spChg chg="del">
          <ac:chgData name="Zoë Tunstall" userId="e0a72786-713a-4df2-bb92-da82a6ab9fc3" providerId="ADAL" clId="{89AD00D1-097F-41BC-A590-1515E46B0760}" dt="2025-02-06T12:31:18.085" v="251" actId="478"/>
          <ac:spMkLst>
            <pc:docMk/>
            <pc:sldMk cId="1533457800" sldId="272"/>
            <ac:spMk id="5" creationId="{A45C07FA-5C1C-E71D-958F-8098397CD209}"/>
          </ac:spMkLst>
        </pc:spChg>
        <pc:spChg chg="del">
          <ac:chgData name="Zoë Tunstall" userId="e0a72786-713a-4df2-bb92-da82a6ab9fc3" providerId="ADAL" clId="{89AD00D1-097F-41BC-A590-1515E46B0760}" dt="2025-02-06T12:31:18.085" v="251" actId="478"/>
          <ac:spMkLst>
            <pc:docMk/>
            <pc:sldMk cId="1533457800" sldId="272"/>
            <ac:spMk id="6" creationId="{41243555-4C15-F452-3CD3-7A79C322D122}"/>
          </ac:spMkLst>
        </pc:spChg>
        <pc:spChg chg="add mod">
          <ac:chgData name="Zoë Tunstall" userId="e0a72786-713a-4df2-bb92-da82a6ab9fc3" providerId="ADAL" clId="{89AD00D1-097F-41BC-A590-1515E46B0760}" dt="2025-02-06T12:32:29.780" v="309" actId="20577"/>
          <ac:spMkLst>
            <pc:docMk/>
            <pc:sldMk cId="1533457800" sldId="272"/>
            <ac:spMk id="7" creationId="{1F41D19F-ED5D-31A7-EE29-437B1260C379}"/>
          </ac:spMkLst>
        </pc:spChg>
        <pc:spChg chg="add mod">
          <ac:chgData name="Zoë Tunstall" userId="e0a72786-713a-4df2-bb92-da82a6ab9fc3" providerId="ADAL" clId="{89AD00D1-097F-41BC-A590-1515E46B0760}" dt="2025-02-06T12:33:03.447" v="333" actId="403"/>
          <ac:spMkLst>
            <pc:docMk/>
            <pc:sldMk cId="1533457800" sldId="272"/>
            <ac:spMk id="8" creationId="{20501430-6332-8BB4-5705-5C71C446507A}"/>
          </ac:spMkLst>
        </pc:spChg>
        <pc:spChg chg="add mod">
          <ac:chgData name="Zoë Tunstall" userId="e0a72786-713a-4df2-bb92-da82a6ab9fc3" providerId="ADAL" clId="{89AD00D1-097F-41BC-A590-1515E46B0760}" dt="2025-02-06T12:32:54.579" v="329" actId="14100"/>
          <ac:spMkLst>
            <pc:docMk/>
            <pc:sldMk cId="1533457800" sldId="272"/>
            <ac:spMk id="9" creationId="{DCA385ED-3C04-1D9B-22AF-C8283381CFD5}"/>
          </ac:spMkLst>
        </pc:spChg>
        <pc:spChg chg="add mod">
          <ac:chgData name="Zoë Tunstall" userId="e0a72786-713a-4df2-bb92-da82a6ab9fc3" providerId="ADAL" clId="{89AD00D1-097F-41BC-A590-1515E46B0760}" dt="2025-02-06T12:31:18.803" v="252"/>
          <ac:spMkLst>
            <pc:docMk/>
            <pc:sldMk cId="1533457800" sldId="272"/>
            <ac:spMk id="10" creationId="{B6354981-FF32-8FD5-E3C9-0E83DDD46184}"/>
          </ac:spMkLst>
        </pc:spChg>
        <pc:spChg chg="add mod">
          <ac:chgData name="Zoë Tunstall" userId="e0a72786-713a-4df2-bb92-da82a6ab9fc3" providerId="ADAL" clId="{89AD00D1-097F-41BC-A590-1515E46B0760}" dt="2025-02-06T12:32:50.698" v="328" actId="27636"/>
          <ac:spMkLst>
            <pc:docMk/>
            <pc:sldMk cId="1533457800" sldId="272"/>
            <ac:spMk id="11" creationId="{06C6C444-DD4F-9702-8CE7-19923D2E29CE}"/>
          </ac:spMkLst>
        </pc:spChg>
        <pc:picChg chg="add mod">
          <ac:chgData name="Zoë Tunstall" userId="e0a72786-713a-4df2-bb92-da82a6ab9fc3" providerId="ADAL" clId="{89AD00D1-097F-41BC-A590-1515E46B0760}" dt="2025-02-06T12:31:18.803" v="252"/>
          <ac:picMkLst>
            <pc:docMk/>
            <pc:sldMk cId="1533457800" sldId="272"/>
            <ac:picMk id="12" creationId="{0FC4D6BE-46A6-A983-0F3D-ABDEA2AF78B8}"/>
          </ac:picMkLst>
        </pc:picChg>
      </pc:sldChg>
      <pc:sldChg chg="addSp delSp modSp new mod">
        <pc:chgData name="Zoë Tunstall" userId="e0a72786-713a-4df2-bb92-da82a6ab9fc3" providerId="ADAL" clId="{89AD00D1-097F-41BC-A590-1515E46B0760}" dt="2025-02-06T12:33:23.314" v="340"/>
        <pc:sldMkLst>
          <pc:docMk/>
          <pc:sldMk cId="2411713364" sldId="273"/>
        </pc:sldMkLst>
        <pc:spChg chg="del">
          <ac:chgData name="Zoë Tunstall" userId="e0a72786-713a-4df2-bb92-da82a6ab9fc3" providerId="ADAL" clId="{89AD00D1-097F-41BC-A590-1515E46B0760}" dt="2025-02-06T12:31:45.574" v="278" actId="478"/>
          <ac:spMkLst>
            <pc:docMk/>
            <pc:sldMk cId="2411713364" sldId="273"/>
            <ac:spMk id="2" creationId="{403FB18B-6C21-4238-F224-2F182A55AF92}"/>
          </ac:spMkLst>
        </pc:spChg>
        <pc:spChg chg="del">
          <ac:chgData name="Zoë Tunstall" userId="e0a72786-713a-4df2-bb92-da82a6ab9fc3" providerId="ADAL" clId="{89AD00D1-097F-41BC-A590-1515E46B0760}" dt="2025-02-06T12:31:45.574" v="278" actId="478"/>
          <ac:spMkLst>
            <pc:docMk/>
            <pc:sldMk cId="2411713364" sldId="273"/>
            <ac:spMk id="3" creationId="{B5233D3C-533F-5E26-617F-1BBE27B1ED10}"/>
          </ac:spMkLst>
        </pc:spChg>
        <pc:spChg chg="del">
          <ac:chgData name="Zoë Tunstall" userId="e0a72786-713a-4df2-bb92-da82a6ab9fc3" providerId="ADAL" clId="{89AD00D1-097F-41BC-A590-1515E46B0760}" dt="2025-02-06T12:31:45.574" v="278" actId="478"/>
          <ac:spMkLst>
            <pc:docMk/>
            <pc:sldMk cId="2411713364" sldId="273"/>
            <ac:spMk id="4" creationId="{6E7D4D8A-2A2E-ADAB-377C-EC95867202AB}"/>
          </ac:spMkLst>
        </pc:spChg>
        <pc:spChg chg="del">
          <ac:chgData name="Zoë Tunstall" userId="e0a72786-713a-4df2-bb92-da82a6ab9fc3" providerId="ADAL" clId="{89AD00D1-097F-41BC-A590-1515E46B0760}" dt="2025-02-06T12:31:45.574" v="278" actId="478"/>
          <ac:spMkLst>
            <pc:docMk/>
            <pc:sldMk cId="2411713364" sldId="273"/>
            <ac:spMk id="5" creationId="{4E9A6948-F3C6-3DDC-D6A0-9F81CCB17A17}"/>
          </ac:spMkLst>
        </pc:spChg>
        <pc:spChg chg="del">
          <ac:chgData name="Zoë Tunstall" userId="e0a72786-713a-4df2-bb92-da82a6ab9fc3" providerId="ADAL" clId="{89AD00D1-097F-41BC-A590-1515E46B0760}" dt="2025-02-06T12:31:45.574" v="278" actId="478"/>
          <ac:spMkLst>
            <pc:docMk/>
            <pc:sldMk cId="2411713364" sldId="273"/>
            <ac:spMk id="6" creationId="{BF216A6B-2348-B7D5-B5A9-C6EC60163C21}"/>
          </ac:spMkLst>
        </pc:spChg>
        <pc:spChg chg="add del mod">
          <ac:chgData name="Zoë Tunstall" userId="e0a72786-713a-4df2-bb92-da82a6ab9fc3" providerId="ADAL" clId="{89AD00D1-097F-41BC-A590-1515E46B0760}" dt="2025-02-06T12:33:19.647" v="334" actId="478"/>
          <ac:spMkLst>
            <pc:docMk/>
            <pc:sldMk cId="2411713364" sldId="273"/>
            <ac:spMk id="7" creationId="{B12295C7-04E8-6546-346A-61DD5F81AEA5}"/>
          </ac:spMkLst>
        </pc:spChg>
        <pc:spChg chg="add del mod">
          <ac:chgData name="Zoë Tunstall" userId="e0a72786-713a-4df2-bb92-da82a6ab9fc3" providerId="ADAL" clId="{89AD00D1-097F-41BC-A590-1515E46B0760}" dt="2025-02-06T12:33:19.647" v="334" actId="478"/>
          <ac:spMkLst>
            <pc:docMk/>
            <pc:sldMk cId="2411713364" sldId="273"/>
            <ac:spMk id="8" creationId="{E2D7E6FC-AD11-BA0A-3D44-6C8835554B07}"/>
          </ac:spMkLst>
        </pc:spChg>
        <pc:spChg chg="add del mod">
          <ac:chgData name="Zoë Tunstall" userId="e0a72786-713a-4df2-bb92-da82a6ab9fc3" providerId="ADAL" clId="{89AD00D1-097F-41BC-A590-1515E46B0760}" dt="2025-02-06T12:33:19.647" v="334" actId="478"/>
          <ac:spMkLst>
            <pc:docMk/>
            <pc:sldMk cId="2411713364" sldId="273"/>
            <ac:spMk id="9" creationId="{FAE2F437-D4F5-C461-4DCF-043573F03F06}"/>
          </ac:spMkLst>
        </pc:spChg>
        <pc:spChg chg="add del mod">
          <ac:chgData name="Zoë Tunstall" userId="e0a72786-713a-4df2-bb92-da82a6ab9fc3" providerId="ADAL" clId="{89AD00D1-097F-41BC-A590-1515E46B0760}" dt="2025-02-06T12:33:19.647" v="334" actId="478"/>
          <ac:spMkLst>
            <pc:docMk/>
            <pc:sldMk cId="2411713364" sldId="273"/>
            <ac:spMk id="10" creationId="{84841C19-B65C-25D3-F984-FB4C131102C0}"/>
          </ac:spMkLst>
        </pc:spChg>
        <pc:spChg chg="add del mod">
          <ac:chgData name="Zoë Tunstall" userId="e0a72786-713a-4df2-bb92-da82a6ab9fc3" providerId="ADAL" clId="{89AD00D1-097F-41BC-A590-1515E46B0760}" dt="2025-02-06T12:33:19.647" v="334" actId="478"/>
          <ac:spMkLst>
            <pc:docMk/>
            <pc:sldMk cId="2411713364" sldId="273"/>
            <ac:spMk id="11" creationId="{AD01DE59-76F4-0FC0-A6D8-04F717010F15}"/>
          </ac:spMkLst>
        </pc:spChg>
        <pc:spChg chg="add del mod">
          <ac:chgData name="Zoë Tunstall" userId="e0a72786-713a-4df2-bb92-da82a6ab9fc3" providerId="ADAL" clId="{89AD00D1-097F-41BC-A590-1515E46B0760}" dt="2025-02-06T12:33:22.948" v="339" actId="478"/>
          <ac:spMkLst>
            <pc:docMk/>
            <pc:sldMk cId="2411713364" sldId="273"/>
            <ac:spMk id="14" creationId="{672E5D84-B7FF-FB40-1DBD-CF33E22D659C}"/>
          </ac:spMkLst>
        </pc:spChg>
        <pc:spChg chg="add del mod">
          <ac:chgData name="Zoë Tunstall" userId="e0a72786-713a-4df2-bb92-da82a6ab9fc3" providerId="ADAL" clId="{89AD00D1-097F-41BC-A590-1515E46B0760}" dt="2025-02-06T12:33:22.948" v="339" actId="478"/>
          <ac:spMkLst>
            <pc:docMk/>
            <pc:sldMk cId="2411713364" sldId="273"/>
            <ac:spMk id="16" creationId="{C55155D9-51BA-669F-B3CE-B3302374C280}"/>
          </ac:spMkLst>
        </pc:spChg>
        <pc:spChg chg="add del mod">
          <ac:chgData name="Zoë Tunstall" userId="e0a72786-713a-4df2-bb92-da82a6ab9fc3" providerId="ADAL" clId="{89AD00D1-097F-41BC-A590-1515E46B0760}" dt="2025-02-06T12:33:22.948" v="339" actId="478"/>
          <ac:spMkLst>
            <pc:docMk/>
            <pc:sldMk cId="2411713364" sldId="273"/>
            <ac:spMk id="18" creationId="{C5851CBD-4148-9F52-0C28-74BD572C66ED}"/>
          </ac:spMkLst>
        </pc:spChg>
        <pc:spChg chg="add del mod">
          <ac:chgData name="Zoë Tunstall" userId="e0a72786-713a-4df2-bb92-da82a6ab9fc3" providerId="ADAL" clId="{89AD00D1-097F-41BC-A590-1515E46B0760}" dt="2025-02-06T12:33:22.948" v="339" actId="478"/>
          <ac:spMkLst>
            <pc:docMk/>
            <pc:sldMk cId="2411713364" sldId="273"/>
            <ac:spMk id="20" creationId="{86F76C5F-EE78-C7E7-A7B1-34A1AB0F81A6}"/>
          </ac:spMkLst>
        </pc:spChg>
        <pc:spChg chg="add del mod">
          <ac:chgData name="Zoë Tunstall" userId="e0a72786-713a-4df2-bb92-da82a6ab9fc3" providerId="ADAL" clId="{89AD00D1-097F-41BC-A590-1515E46B0760}" dt="2025-02-06T12:33:22.948" v="339" actId="478"/>
          <ac:spMkLst>
            <pc:docMk/>
            <pc:sldMk cId="2411713364" sldId="273"/>
            <ac:spMk id="22" creationId="{3C27E861-9754-940B-0B7F-840BC8941209}"/>
          </ac:spMkLst>
        </pc:spChg>
        <pc:spChg chg="add mod">
          <ac:chgData name="Zoë Tunstall" userId="e0a72786-713a-4df2-bb92-da82a6ab9fc3" providerId="ADAL" clId="{89AD00D1-097F-41BC-A590-1515E46B0760}" dt="2025-02-06T12:33:20.935" v="338"/>
          <ac:spMkLst>
            <pc:docMk/>
            <pc:sldMk cId="2411713364" sldId="273"/>
            <ac:spMk id="23" creationId="{4995A5F5-8F9B-A87D-98F3-7125BAEDF046}"/>
          </ac:spMkLst>
        </pc:spChg>
        <pc:spChg chg="add mod">
          <ac:chgData name="Zoë Tunstall" userId="e0a72786-713a-4df2-bb92-da82a6ab9fc3" providerId="ADAL" clId="{89AD00D1-097F-41BC-A590-1515E46B0760}" dt="2025-02-06T12:33:20.935" v="338"/>
          <ac:spMkLst>
            <pc:docMk/>
            <pc:sldMk cId="2411713364" sldId="273"/>
            <ac:spMk id="24" creationId="{560253B9-168A-AA2A-8844-A6B8E4EACFED}"/>
          </ac:spMkLst>
        </pc:spChg>
        <pc:spChg chg="add mod">
          <ac:chgData name="Zoë Tunstall" userId="e0a72786-713a-4df2-bb92-da82a6ab9fc3" providerId="ADAL" clId="{89AD00D1-097F-41BC-A590-1515E46B0760}" dt="2025-02-06T12:33:20.935" v="338"/>
          <ac:spMkLst>
            <pc:docMk/>
            <pc:sldMk cId="2411713364" sldId="273"/>
            <ac:spMk id="25" creationId="{C28C20C6-7373-3826-EED0-A87629CEADCE}"/>
          </ac:spMkLst>
        </pc:spChg>
        <pc:spChg chg="add mod">
          <ac:chgData name="Zoë Tunstall" userId="e0a72786-713a-4df2-bb92-da82a6ab9fc3" providerId="ADAL" clId="{89AD00D1-097F-41BC-A590-1515E46B0760}" dt="2025-02-06T12:33:20.935" v="338"/>
          <ac:spMkLst>
            <pc:docMk/>
            <pc:sldMk cId="2411713364" sldId="273"/>
            <ac:spMk id="26" creationId="{7828C882-AC79-D98A-2B8F-CBCA26305536}"/>
          </ac:spMkLst>
        </pc:spChg>
        <pc:spChg chg="add mod">
          <ac:chgData name="Zoë Tunstall" userId="e0a72786-713a-4df2-bb92-da82a6ab9fc3" providerId="ADAL" clId="{89AD00D1-097F-41BC-A590-1515E46B0760}" dt="2025-02-06T12:33:20.935" v="338"/>
          <ac:spMkLst>
            <pc:docMk/>
            <pc:sldMk cId="2411713364" sldId="273"/>
            <ac:spMk id="27" creationId="{4CF41304-6177-E1F5-0C23-DA2B9B796C93}"/>
          </ac:spMkLst>
        </pc:spChg>
        <pc:spChg chg="add mod">
          <ac:chgData name="Zoë Tunstall" userId="e0a72786-713a-4df2-bb92-da82a6ab9fc3" providerId="ADAL" clId="{89AD00D1-097F-41BC-A590-1515E46B0760}" dt="2025-02-06T12:33:23.314" v="340"/>
          <ac:spMkLst>
            <pc:docMk/>
            <pc:sldMk cId="2411713364" sldId="273"/>
            <ac:spMk id="28" creationId="{9B1E7117-80E3-B543-1CC2-87269AB1422D}"/>
          </ac:spMkLst>
        </pc:spChg>
        <pc:spChg chg="add mod">
          <ac:chgData name="Zoë Tunstall" userId="e0a72786-713a-4df2-bb92-da82a6ab9fc3" providerId="ADAL" clId="{89AD00D1-097F-41BC-A590-1515E46B0760}" dt="2025-02-06T12:33:23.314" v="340"/>
          <ac:spMkLst>
            <pc:docMk/>
            <pc:sldMk cId="2411713364" sldId="273"/>
            <ac:spMk id="29" creationId="{2D39F562-53D6-9C57-3F04-50FB0035EF2F}"/>
          </ac:spMkLst>
        </pc:spChg>
        <pc:spChg chg="add mod">
          <ac:chgData name="Zoë Tunstall" userId="e0a72786-713a-4df2-bb92-da82a6ab9fc3" providerId="ADAL" clId="{89AD00D1-097F-41BC-A590-1515E46B0760}" dt="2025-02-06T12:33:23.314" v="340"/>
          <ac:spMkLst>
            <pc:docMk/>
            <pc:sldMk cId="2411713364" sldId="273"/>
            <ac:spMk id="30" creationId="{81BED7E1-5AE0-79EA-EE89-2E68FE727F89}"/>
          </ac:spMkLst>
        </pc:spChg>
        <pc:spChg chg="add mod">
          <ac:chgData name="Zoë Tunstall" userId="e0a72786-713a-4df2-bb92-da82a6ab9fc3" providerId="ADAL" clId="{89AD00D1-097F-41BC-A590-1515E46B0760}" dt="2025-02-06T12:33:23.314" v="340"/>
          <ac:spMkLst>
            <pc:docMk/>
            <pc:sldMk cId="2411713364" sldId="273"/>
            <ac:spMk id="31" creationId="{A4AD033A-DB2B-898D-731F-B21F09E528AE}"/>
          </ac:spMkLst>
        </pc:spChg>
        <pc:spChg chg="add mod">
          <ac:chgData name="Zoë Tunstall" userId="e0a72786-713a-4df2-bb92-da82a6ab9fc3" providerId="ADAL" clId="{89AD00D1-097F-41BC-A590-1515E46B0760}" dt="2025-02-06T12:33:23.314" v="340"/>
          <ac:spMkLst>
            <pc:docMk/>
            <pc:sldMk cId="2411713364" sldId="273"/>
            <ac:spMk id="32" creationId="{385EEE2D-A7EF-F7DB-E3B7-C22C7E9CB299}"/>
          </ac:spMkLst>
        </pc:spChg>
        <pc:picChg chg="add del mod">
          <ac:chgData name="Zoë Tunstall" userId="e0a72786-713a-4df2-bb92-da82a6ab9fc3" providerId="ADAL" clId="{89AD00D1-097F-41BC-A590-1515E46B0760}" dt="2025-02-06T12:31:52.550" v="280" actId="478"/>
          <ac:picMkLst>
            <pc:docMk/>
            <pc:sldMk cId="2411713364" sldId="273"/>
            <ac:picMk id="12" creationId="{FA232D96-DDB4-3645-44DF-9C21EA2D20F2}"/>
          </ac:picMkLst>
        </pc:picChg>
      </pc:sldChg>
      <pc:sldChg chg="addSp delSp modSp new mod">
        <pc:chgData name="Zoë Tunstall" userId="e0a72786-713a-4df2-bb92-da82a6ab9fc3" providerId="ADAL" clId="{89AD00D1-097F-41BC-A590-1515E46B0760}" dt="2025-02-06T12:34:57.002" v="422" actId="27636"/>
        <pc:sldMkLst>
          <pc:docMk/>
          <pc:sldMk cId="3394501310" sldId="274"/>
        </pc:sldMkLst>
        <pc:spChg chg="del">
          <ac:chgData name="Zoë Tunstall" userId="e0a72786-713a-4df2-bb92-da82a6ab9fc3" providerId="ADAL" clId="{89AD00D1-097F-41BC-A590-1515E46B0760}" dt="2025-02-06T12:33:42.066" v="342" actId="478"/>
          <ac:spMkLst>
            <pc:docMk/>
            <pc:sldMk cId="3394501310" sldId="274"/>
            <ac:spMk id="2" creationId="{9C6CB1B1-6520-E74B-1DAC-F05875D57CA8}"/>
          </ac:spMkLst>
        </pc:spChg>
        <pc:spChg chg="del">
          <ac:chgData name="Zoë Tunstall" userId="e0a72786-713a-4df2-bb92-da82a6ab9fc3" providerId="ADAL" clId="{89AD00D1-097F-41BC-A590-1515E46B0760}" dt="2025-02-06T12:33:42.066" v="342" actId="478"/>
          <ac:spMkLst>
            <pc:docMk/>
            <pc:sldMk cId="3394501310" sldId="274"/>
            <ac:spMk id="3" creationId="{1E1DF5F2-7C38-8829-95CA-3179C62A4274}"/>
          </ac:spMkLst>
        </pc:spChg>
        <pc:spChg chg="del">
          <ac:chgData name="Zoë Tunstall" userId="e0a72786-713a-4df2-bb92-da82a6ab9fc3" providerId="ADAL" clId="{89AD00D1-097F-41BC-A590-1515E46B0760}" dt="2025-02-06T12:33:42.066" v="342" actId="478"/>
          <ac:spMkLst>
            <pc:docMk/>
            <pc:sldMk cId="3394501310" sldId="274"/>
            <ac:spMk id="4" creationId="{F366B875-33A4-44DB-89EE-6FE7D096E32D}"/>
          </ac:spMkLst>
        </pc:spChg>
        <pc:spChg chg="del">
          <ac:chgData name="Zoë Tunstall" userId="e0a72786-713a-4df2-bb92-da82a6ab9fc3" providerId="ADAL" clId="{89AD00D1-097F-41BC-A590-1515E46B0760}" dt="2025-02-06T12:33:42.066" v="342" actId="478"/>
          <ac:spMkLst>
            <pc:docMk/>
            <pc:sldMk cId="3394501310" sldId="274"/>
            <ac:spMk id="5" creationId="{C3C5DF39-7D4E-6BB2-30D7-AEF1CA6D76A6}"/>
          </ac:spMkLst>
        </pc:spChg>
        <pc:spChg chg="del">
          <ac:chgData name="Zoë Tunstall" userId="e0a72786-713a-4df2-bb92-da82a6ab9fc3" providerId="ADAL" clId="{89AD00D1-097F-41BC-A590-1515E46B0760}" dt="2025-02-06T12:33:42.066" v="342" actId="478"/>
          <ac:spMkLst>
            <pc:docMk/>
            <pc:sldMk cId="3394501310" sldId="274"/>
            <ac:spMk id="6" creationId="{0867C28D-EDFF-59F5-E032-3D1CFD42EBFB}"/>
          </ac:spMkLst>
        </pc:spChg>
        <pc:spChg chg="del">
          <ac:chgData name="Zoë Tunstall" userId="e0a72786-713a-4df2-bb92-da82a6ab9fc3" providerId="ADAL" clId="{89AD00D1-097F-41BC-A590-1515E46B0760}" dt="2025-02-06T12:33:42.066" v="342" actId="478"/>
          <ac:spMkLst>
            <pc:docMk/>
            <pc:sldMk cId="3394501310" sldId="274"/>
            <ac:spMk id="7" creationId="{7C21A880-1BF4-E940-7DB5-779D6A320126}"/>
          </ac:spMkLst>
        </pc:spChg>
        <pc:spChg chg="add mod">
          <ac:chgData name="Zoë Tunstall" userId="e0a72786-713a-4df2-bb92-da82a6ab9fc3" providerId="ADAL" clId="{89AD00D1-097F-41BC-A590-1515E46B0760}" dt="2025-02-06T12:33:48.378" v="343"/>
          <ac:spMkLst>
            <pc:docMk/>
            <pc:sldMk cId="3394501310" sldId="274"/>
            <ac:spMk id="8" creationId="{CA6FF973-CC2A-79D0-4753-7418D87DACDD}"/>
          </ac:spMkLst>
        </pc:spChg>
        <pc:spChg chg="add mod">
          <ac:chgData name="Zoë Tunstall" userId="e0a72786-713a-4df2-bb92-da82a6ab9fc3" providerId="ADAL" clId="{89AD00D1-097F-41BC-A590-1515E46B0760}" dt="2025-02-06T12:34:24.005" v="408" actId="20577"/>
          <ac:spMkLst>
            <pc:docMk/>
            <pc:sldMk cId="3394501310" sldId="274"/>
            <ac:spMk id="9" creationId="{6DB4B248-0A12-510E-CFE1-F9AFC190F844}"/>
          </ac:spMkLst>
        </pc:spChg>
        <pc:spChg chg="add mod">
          <ac:chgData name="Zoë Tunstall" userId="e0a72786-713a-4df2-bb92-da82a6ab9fc3" providerId="ADAL" clId="{89AD00D1-097F-41BC-A590-1515E46B0760}" dt="2025-02-06T12:34:17.025" v="406" actId="1076"/>
          <ac:spMkLst>
            <pc:docMk/>
            <pc:sldMk cId="3394501310" sldId="274"/>
            <ac:spMk id="10" creationId="{6188A136-65D9-8324-2B6C-7B0A411AE811}"/>
          </ac:spMkLst>
        </pc:spChg>
        <pc:spChg chg="add mod">
          <ac:chgData name="Zoë Tunstall" userId="e0a72786-713a-4df2-bb92-da82a6ab9fc3" providerId="ADAL" clId="{89AD00D1-097F-41BC-A590-1515E46B0760}" dt="2025-02-06T12:34:12.004" v="404" actId="1035"/>
          <ac:spMkLst>
            <pc:docMk/>
            <pc:sldMk cId="3394501310" sldId="274"/>
            <ac:spMk id="11" creationId="{DD48E819-B93B-C5C8-7B03-9BEFE334F487}"/>
          </ac:spMkLst>
        </pc:spChg>
        <pc:spChg chg="add mod">
          <ac:chgData name="Zoë Tunstall" userId="e0a72786-713a-4df2-bb92-da82a6ab9fc3" providerId="ADAL" clId="{89AD00D1-097F-41BC-A590-1515E46B0760}" dt="2025-02-06T12:34:12.004" v="404" actId="1035"/>
          <ac:spMkLst>
            <pc:docMk/>
            <pc:sldMk cId="3394501310" sldId="274"/>
            <ac:spMk id="12" creationId="{3E83507A-DA28-8C79-4C3E-C2C883A5B3E7}"/>
          </ac:spMkLst>
        </pc:spChg>
        <pc:spChg chg="add mod">
          <ac:chgData name="Zoë Tunstall" userId="e0a72786-713a-4df2-bb92-da82a6ab9fc3" providerId="ADAL" clId="{89AD00D1-097F-41BC-A590-1515E46B0760}" dt="2025-02-06T12:34:57.002" v="422" actId="27636"/>
          <ac:spMkLst>
            <pc:docMk/>
            <pc:sldMk cId="3394501310" sldId="274"/>
            <ac:spMk id="13" creationId="{210021DF-D0ED-7B43-E8B7-2108653CBA16}"/>
          </ac:spMkLst>
        </pc:spChg>
      </pc:sldChg>
      <pc:sldChg chg="addSp delSp modSp new mod">
        <pc:chgData name="Zoë Tunstall" userId="e0a72786-713a-4df2-bb92-da82a6ab9fc3" providerId="ADAL" clId="{89AD00D1-097F-41BC-A590-1515E46B0760}" dt="2025-02-06T12:35:23.318" v="513" actId="1037"/>
        <pc:sldMkLst>
          <pc:docMk/>
          <pc:sldMk cId="3318884441" sldId="275"/>
        </pc:sldMkLst>
        <pc:spChg chg="del">
          <ac:chgData name="Zoë Tunstall" userId="e0a72786-713a-4df2-bb92-da82a6ab9fc3" providerId="ADAL" clId="{89AD00D1-097F-41BC-A590-1515E46B0760}" dt="2025-02-06T12:35:16.054" v="424" actId="478"/>
          <ac:spMkLst>
            <pc:docMk/>
            <pc:sldMk cId="3318884441" sldId="275"/>
            <ac:spMk id="2" creationId="{12928DE4-0AAB-DC57-1B33-52986AC1505B}"/>
          </ac:spMkLst>
        </pc:spChg>
        <pc:spChg chg="del">
          <ac:chgData name="Zoë Tunstall" userId="e0a72786-713a-4df2-bb92-da82a6ab9fc3" providerId="ADAL" clId="{89AD00D1-097F-41BC-A590-1515E46B0760}" dt="2025-02-06T12:35:16.054" v="424" actId="478"/>
          <ac:spMkLst>
            <pc:docMk/>
            <pc:sldMk cId="3318884441" sldId="275"/>
            <ac:spMk id="3" creationId="{5000CEE4-0C7B-D466-A2AE-CFF840F201AB}"/>
          </ac:spMkLst>
        </pc:spChg>
        <pc:spChg chg="del">
          <ac:chgData name="Zoë Tunstall" userId="e0a72786-713a-4df2-bb92-da82a6ab9fc3" providerId="ADAL" clId="{89AD00D1-097F-41BC-A590-1515E46B0760}" dt="2025-02-06T12:35:16.054" v="424" actId="478"/>
          <ac:spMkLst>
            <pc:docMk/>
            <pc:sldMk cId="3318884441" sldId="275"/>
            <ac:spMk id="4" creationId="{7CFDBD36-5393-65F7-D03F-31FC43200320}"/>
          </ac:spMkLst>
        </pc:spChg>
        <pc:spChg chg="del">
          <ac:chgData name="Zoë Tunstall" userId="e0a72786-713a-4df2-bb92-da82a6ab9fc3" providerId="ADAL" clId="{89AD00D1-097F-41BC-A590-1515E46B0760}" dt="2025-02-06T12:35:16.054" v="424" actId="478"/>
          <ac:spMkLst>
            <pc:docMk/>
            <pc:sldMk cId="3318884441" sldId="275"/>
            <ac:spMk id="5" creationId="{D5751805-7436-03B6-46EC-0B6545A3EFA4}"/>
          </ac:spMkLst>
        </pc:spChg>
        <pc:spChg chg="del">
          <ac:chgData name="Zoë Tunstall" userId="e0a72786-713a-4df2-bb92-da82a6ab9fc3" providerId="ADAL" clId="{89AD00D1-097F-41BC-A590-1515E46B0760}" dt="2025-02-06T12:35:16.054" v="424" actId="478"/>
          <ac:spMkLst>
            <pc:docMk/>
            <pc:sldMk cId="3318884441" sldId="275"/>
            <ac:spMk id="6" creationId="{9C637843-3AD7-FEE7-23EE-A2C21178AAEC}"/>
          </ac:spMkLst>
        </pc:spChg>
        <pc:spChg chg="del">
          <ac:chgData name="Zoë Tunstall" userId="e0a72786-713a-4df2-bb92-da82a6ab9fc3" providerId="ADAL" clId="{89AD00D1-097F-41BC-A590-1515E46B0760}" dt="2025-02-06T12:35:16.054" v="424" actId="478"/>
          <ac:spMkLst>
            <pc:docMk/>
            <pc:sldMk cId="3318884441" sldId="275"/>
            <ac:spMk id="7" creationId="{8FFD3AD2-F09B-6226-DD07-213E5847FC18}"/>
          </ac:spMkLst>
        </pc:spChg>
        <pc:spChg chg="add mod">
          <ac:chgData name="Zoë Tunstall" userId="e0a72786-713a-4df2-bb92-da82a6ab9fc3" providerId="ADAL" clId="{89AD00D1-097F-41BC-A590-1515E46B0760}" dt="2025-02-06T12:35:23.318" v="513" actId="1037"/>
          <ac:spMkLst>
            <pc:docMk/>
            <pc:sldMk cId="3318884441" sldId="275"/>
            <ac:spMk id="8" creationId="{F0BF983B-4FCD-9C28-87F6-03F6101A5278}"/>
          </ac:spMkLst>
        </pc:spChg>
        <pc:spChg chg="add mod">
          <ac:chgData name="Zoë Tunstall" userId="e0a72786-713a-4df2-bb92-da82a6ab9fc3" providerId="ADAL" clId="{89AD00D1-097F-41BC-A590-1515E46B0760}" dt="2025-02-06T12:35:23.318" v="513" actId="1037"/>
          <ac:spMkLst>
            <pc:docMk/>
            <pc:sldMk cId="3318884441" sldId="275"/>
            <ac:spMk id="9" creationId="{A9F95B2D-988C-0E2C-6963-1C7DF31024C6}"/>
          </ac:spMkLst>
        </pc:spChg>
        <pc:spChg chg="add mod">
          <ac:chgData name="Zoë Tunstall" userId="e0a72786-713a-4df2-bb92-da82a6ab9fc3" providerId="ADAL" clId="{89AD00D1-097F-41BC-A590-1515E46B0760}" dt="2025-02-06T12:35:23.318" v="513" actId="1037"/>
          <ac:spMkLst>
            <pc:docMk/>
            <pc:sldMk cId="3318884441" sldId="275"/>
            <ac:spMk id="10" creationId="{D8CECC94-FE63-4760-1D04-CDC7830F2AAA}"/>
          </ac:spMkLst>
        </pc:spChg>
        <pc:spChg chg="add mod">
          <ac:chgData name="Zoë Tunstall" userId="e0a72786-713a-4df2-bb92-da82a6ab9fc3" providerId="ADAL" clId="{89AD00D1-097F-41BC-A590-1515E46B0760}" dt="2025-02-06T12:35:23.318" v="513" actId="1037"/>
          <ac:spMkLst>
            <pc:docMk/>
            <pc:sldMk cId="3318884441" sldId="275"/>
            <ac:spMk id="11" creationId="{EFFD9123-29D5-EE64-31AE-F4600E1E6CF5}"/>
          </ac:spMkLst>
        </pc:spChg>
        <pc:spChg chg="add mod">
          <ac:chgData name="Zoë Tunstall" userId="e0a72786-713a-4df2-bb92-da82a6ab9fc3" providerId="ADAL" clId="{89AD00D1-097F-41BC-A590-1515E46B0760}" dt="2025-02-06T12:35:23.318" v="513" actId="1037"/>
          <ac:spMkLst>
            <pc:docMk/>
            <pc:sldMk cId="3318884441" sldId="275"/>
            <ac:spMk id="12" creationId="{EB4C65FF-BEE2-AA8A-7024-E40475640C2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2182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fference_Schools_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women standing in front of a brick building&#10;&#10;AI-generated content may be incorrect.">
            <a:extLst>
              <a:ext uri="{FF2B5EF4-FFF2-40B4-BE49-F238E27FC236}">
                <a16:creationId xmlns:a16="http://schemas.microsoft.com/office/drawing/2014/main" id="{28C98F72-26F2-7F7E-4AAB-A6A75E2237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510"/>
            <a:ext cx="12194684" cy="6859510"/>
          </a:xfrm>
          <a:prstGeom prst="rect">
            <a:avLst/>
          </a:prstGeom>
        </p:spPr>
      </p:pic>
      <p:sp>
        <p:nvSpPr>
          <p:cNvPr id="10" name="Title 2">
            <a:extLst>
              <a:ext uri="{FF2B5EF4-FFF2-40B4-BE49-F238E27FC236}">
                <a16:creationId xmlns:a16="http://schemas.microsoft.com/office/drawing/2014/main" id="{C49877AD-2DDD-048E-10F5-33BC8ED0C29C}"/>
              </a:ext>
            </a:extLst>
          </p:cNvPr>
          <p:cNvSpPr txBox="1">
            <a:spLocks/>
          </p:cNvSpPr>
          <p:nvPr userDrawn="1"/>
        </p:nvSpPr>
        <p:spPr>
          <a:xfrm>
            <a:off x="5717737" y="3822872"/>
            <a:ext cx="5787723" cy="799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Outfit" pitchFamily="2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C323F7E4-FB24-DD3F-F44F-DA3CBE226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1204" y="2085222"/>
            <a:ext cx="5787723" cy="509082"/>
          </a:xfrm>
        </p:spPr>
        <p:txBody>
          <a:bodyPr>
            <a:normAutofit/>
          </a:bodyPr>
          <a:lstStyle>
            <a:lvl1pPr>
              <a:defRPr sz="2800" b="1" i="0">
                <a:latin typeface="Outfit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8332A6E3-BF98-A2AA-C6BC-30FFB5C154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11204" y="3224903"/>
            <a:ext cx="5752210" cy="359974"/>
          </a:xfrm>
        </p:spPr>
        <p:txBody>
          <a:bodyPr>
            <a:normAutofit/>
          </a:bodyPr>
          <a:lstStyle>
            <a:lvl1pPr marL="0" indent="0">
              <a:buNone/>
              <a:defRPr sz="2000" b="1" i="0">
                <a:solidFill>
                  <a:srgbClr val="00638B"/>
                </a:solidFill>
                <a:latin typeface="Outfit" pitchFamily="2" charset="0"/>
              </a:defRPr>
            </a:lvl1pPr>
          </a:lstStyle>
          <a:p>
            <a:r>
              <a:rPr lang="en-US" dirty="0"/>
              <a:t>Date</a:t>
            </a:r>
          </a:p>
        </p:txBody>
      </p: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DB425E25-9EEE-6F21-A1DC-3E3B3DEB6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11204" y="3618107"/>
            <a:ext cx="5752210" cy="834412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 dirty="0"/>
              <a:t>Venue name,</a:t>
            </a:r>
          </a:p>
          <a:p>
            <a:r>
              <a:rPr lang="en-US" dirty="0"/>
              <a:t>Street name, Town, AB1 2CD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E0DEBA2D-48A1-C19D-3C7D-FF8DE1DBE8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11204" y="4569014"/>
            <a:ext cx="5752210" cy="349160"/>
          </a:xfrm>
        </p:spPr>
        <p:txBody>
          <a:bodyPr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 dirty="0"/>
              <a:t>Contact us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8C3FA4E8-11CD-C278-FEBF-2F3A3CAE71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11204" y="4917984"/>
            <a:ext cx="5752210" cy="763279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 dirty="0" err="1"/>
              <a:t>email@email.com</a:t>
            </a:r>
            <a:endParaRPr lang="en-US" dirty="0"/>
          </a:p>
          <a:p>
            <a:r>
              <a:rPr lang="en-US" dirty="0"/>
              <a:t>0123456789</a:t>
            </a:r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586BC5E5-5EE4-90FC-619D-6D015E8B17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11204" y="2597175"/>
            <a:ext cx="5787722" cy="358100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 dirty="0"/>
              <a:t>Short description</a:t>
            </a:r>
          </a:p>
        </p:txBody>
      </p:sp>
    </p:spTree>
    <p:extLst>
      <p:ext uri="{BB962C8B-B14F-4D97-AF65-F5344CB8AC3E}">
        <p14:creationId xmlns:p14="http://schemas.microsoft.com/office/powerpoint/2010/main" val="1962916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fference_Schools_Image_Right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women standing in front of a brick building&#10;&#10;AI-generated content may be incorrect.">
            <a:extLst>
              <a:ext uri="{FF2B5EF4-FFF2-40B4-BE49-F238E27FC236}">
                <a16:creationId xmlns:a16="http://schemas.microsoft.com/office/drawing/2014/main" id="{75A78F91-5F70-25D8-3A5F-23A3075906D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510"/>
            <a:ext cx="12192000" cy="6858000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297DB4F0-987E-F1D0-5BF2-80BABABD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142" y="2050388"/>
            <a:ext cx="5787723" cy="509082"/>
          </a:xfrm>
        </p:spPr>
        <p:txBody>
          <a:bodyPr>
            <a:normAutofit/>
          </a:bodyPr>
          <a:lstStyle>
            <a:lvl1pPr>
              <a:defRPr sz="2800" b="1" i="0">
                <a:latin typeface="Outfit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1B19282C-6BB0-3AF6-7316-32B5394E356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6142" y="3190069"/>
            <a:ext cx="5752210" cy="359974"/>
          </a:xfrm>
        </p:spPr>
        <p:txBody>
          <a:bodyPr>
            <a:normAutofit/>
          </a:bodyPr>
          <a:lstStyle>
            <a:lvl1pPr marL="0" indent="0">
              <a:buNone/>
              <a:defRPr sz="2000" b="1" i="0">
                <a:solidFill>
                  <a:srgbClr val="00638B"/>
                </a:solidFill>
                <a:latin typeface="Outfit" pitchFamily="2" charset="0"/>
              </a:defRPr>
            </a:lvl1pPr>
          </a:lstStyle>
          <a:p>
            <a:r>
              <a:rPr lang="en-US" dirty="0"/>
              <a:t>Date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09929FA0-B650-5DA9-70F5-24E986C83E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6142" y="3583273"/>
            <a:ext cx="5752210" cy="834412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 dirty="0"/>
              <a:t>Venue name,</a:t>
            </a:r>
          </a:p>
          <a:p>
            <a:r>
              <a:rPr lang="en-US" dirty="0"/>
              <a:t>Street name, Town, AB1 2CD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8586C3C1-03A1-FD43-4BA9-63C2BB9BE2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6142" y="4534180"/>
            <a:ext cx="5752210" cy="349160"/>
          </a:xfrm>
        </p:spPr>
        <p:txBody>
          <a:bodyPr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 dirty="0"/>
              <a:t>Contact us</a:t>
            </a: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EEBD008A-8743-2002-AB36-649760B2B4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6142" y="4883150"/>
            <a:ext cx="5752210" cy="763279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 dirty="0" err="1"/>
              <a:t>email@email.com</a:t>
            </a:r>
            <a:endParaRPr lang="en-US" dirty="0"/>
          </a:p>
          <a:p>
            <a:r>
              <a:rPr lang="en-US" dirty="0"/>
              <a:t>0123456789</a:t>
            </a: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7F513C45-BEAF-0E57-E043-F4E9C542C8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6142" y="2562341"/>
            <a:ext cx="5787722" cy="358100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 dirty="0"/>
              <a:t>Short description</a:t>
            </a:r>
          </a:p>
        </p:txBody>
      </p:sp>
    </p:spTree>
    <p:extLst>
      <p:ext uri="{BB962C8B-B14F-4D97-AF65-F5344CB8AC3E}">
        <p14:creationId xmlns:p14="http://schemas.microsoft.com/office/powerpoint/2010/main" val="39343798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fference_Schools_Image_Right_Boxed_Text_Sli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walking&#10;&#10;AI-generated content may be incorrect.">
            <a:extLst>
              <a:ext uri="{FF2B5EF4-FFF2-40B4-BE49-F238E27FC236}">
                <a16:creationId xmlns:a16="http://schemas.microsoft.com/office/drawing/2014/main" id="{E2BDC2EB-FFE9-4C04-1D5F-1DD3DB9216F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DC23118C-8899-F84F-1405-F3C902E78C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815" y="2382834"/>
            <a:ext cx="5530271" cy="536064"/>
          </a:xfrm>
        </p:spPr>
        <p:txBody>
          <a:bodyPr>
            <a:normAutofit/>
          </a:bodyPr>
          <a:lstStyle>
            <a:lvl1pPr>
              <a:defRPr sz="2800" b="1" i="0">
                <a:latin typeface="Outfit" pitchFamily="2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EBCC2079-595E-F007-1969-BE64805CAC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814" y="2966604"/>
            <a:ext cx="5530271" cy="327248"/>
          </a:xfrm>
        </p:spPr>
        <p:txBody>
          <a:bodyPr>
            <a:normAutofit/>
          </a:bodyPr>
          <a:lstStyle>
            <a:lvl1pPr marL="0" indent="0">
              <a:buNone/>
              <a:defRPr sz="2000" b="1" i="0">
                <a:solidFill>
                  <a:srgbClr val="00638B"/>
                </a:solidFill>
                <a:latin typeface="Outfit" pitchFamily="2" charset="0"/>
              </a:defRPr>
            </a:lvl1pPr>
          </a:lstStyle>
          <a:p>
            <a:r>
              <a:rPr lang="en-US" dirty="0"/>
              <a:t>Date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F943FB2B-CFD5-AB95-F34E-4F41A629EA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815" y="3359441"/>
            <a:ext cx="5530270" cy="758554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 dirty="0"/>
              <a:t>Venue name,</a:t>
            </a:r>
          </a:p>
          <a:p>
            <a:r>
              <a:rPr lang="en-US" dirty="0"/>
              <a:t>Street name, Town, AB1 2CD</a:t>
            </a: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79E03F57-C280-B257-FC74-3B4E0D3FDCA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2814" y="4269049"/>
            <a:ext cx="5530269" cy="317418"/>
          </a:xfrm>
        </p:spPr>
        <p:txBody>
          <a:bodyPr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 dirty="0"/>
              <a:t>Contact us</a:t>
            </a:r>
          </a:p>
        </p:txBody>
      </p: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84C5CA47-CB07-0E67-FC9E-441C4CFFBF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815" y="4604224"/>
            <a:ext cx="5530268" cy="693890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 dirty="0" err="1"/>
              <a:t>email@email.com</a:t>
            </a:r>
            <a:endParaRPr lang="en-US" dirty="0"/>
          </a:p>
          <a:p>
            <a:r>
              <a:rPr lang="en-US" dirty="0"/>
              <a:t>0123456789</a:t>
            </a:r>
          </a:p>
        </p:txBody>
      </p:sp>
    </p:spTree>
    <p:extLst>
      <p:ext uri="{BB962C8B-B14F-4D97-AF65-F5344CB8AC3E}">
        <p14:creationId xmlns:p14="http://schemas.microsoft.com/office/powerpoint/2010/main" val="3735437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fference_Schools_Image_Right_with_QR_code_Slid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women walking&#10;&#10;AI-generated content may be incorrect.">
            <a:extLst>
              <a:ext uri="{FF2B5EF4-FFF2-40B4-BE49-F238E27FC236}">
                <a16:creationId xmlns:a16="http://schemas.microsoft.com/office/drawing/2014/main" id="{834B77A0-B91C-8545-A84C-FC700D31FA3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2">
            <a:extLst>
              <a:ext uri="{FF2B5EF4-FFF2-40B4-BE49-F238E27FC236}">
                <a16:creationId xmlns:a16="http://schemas.microsoft.com/office/drawing/2014/main" id="{2D7C95E9-829D-E1F1-90E2-15801435F5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8943" y="2382834"/>
            <a:ext cx="3985558" cy="536064"/>
          </a:xfrm>
        </p:spPr>
        <p:txBody>
          <a:bodyPr>
            <a:normAutofit/>
          </a:bodyPr>
          <a:lstStyle>
            <a:lvl1pPr>
              <a:defRPr sz="2800" b="1" i="0">
                <a:latin typeface="Outfit" pitchFamily="2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372A0A8F-4998-7D6B-3056-7BD41266BA2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8942" y="2966604"/>
            <a:ext cx="3985558" cy="327248"/>
          </a:xfrm>
        </p:spPr>
        <p:txBody>
          <a:bodyPr>
            <a:normAutofit/>
          </a:bodyPr>
          <a:lstStyle>
            <a:lvl1pPr marL="0" indent="0">
              <a:buNone/>
              <a:defRPr sz="2000" b="1" i="0">
                <a:solidFill>
                  <a:srgbClr val="00638B"/>
                </a:solidFill>
                <a:latin typeface="Outfit" pitchFamily="2" charset="0"/>
              </a:defRPr>
            </a:lvl1pPr>
          </a:lstStyle>
          <a:p>
            <a:r>
              <a:rPr lang="en-US" dirty="0"/>
              <a:t>Date</a:t>
            </a: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3DB0CBA4-4D81-7A63-2D14-19E891046A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8942" y="3359441"/>
            <a:ext cx="3985558" cy="758554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 dirty="0"/>
              <a:t>Venue name,</a:t>
            </a:r>
          </a:p>
          <a:p>
            <a:r>
              <a:rPr lang="en-US" dirty="0"/>
              <a:t>Street name, Town, AB1 2CD</a:t>
            </a: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AE0E5F0A-CD0D-352A-16AB-DD9EC36C51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8942" y="4269049"/>
            <a:ext cx="3985558" cy="317418"/>
          </a:xfrm>
        </p:spPr>
        <p:txBody>
          <a:bodyPr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 dirty="0"/>
              <a:t>Contact us</a:t>
            </a:r>
          </a:p>
        </p:txBody>
      </p: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15267BD8-C22B-9A7E-9475-5E666F9246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8942" y="4604224"/>
            <a:ext cx="3985558" cy="693890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 dirty="0" err="1"/>
              <a:t>email@email.com</a:t>
            </a:r>
            <a:endParaRPr lang="en-US" dirty="0"/>
          </a:p>
          <a:p>
            <a:r>
              <a:rPr lang="en-US" dirty="0"/>
              <a:t>0123456789</a:t>
            </a:r>
          </a:p>
        </p:txBody>
      </p:sp>
    </p:spTree>
    <p:extLst>
      <p:ext uri="{BB962C8B-B14F-4D97-AF65-F5344CB8AC3E}">
        <p14:creationId xmlns:p14="http://schemas.microsoft.com/office/powerpoint/2010/main" val="19201149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fference_Church_Image_Left_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standing next to a wall&#10;&#10;AI-generated content may be incorrect.">
            <a:extLst>
              <a:ext uri="{FF2B5EF4-FFF2-40B4-BE49-F238E27FC236}">
                <a16:creationId xmlns:a16="http://schemas.microsoft.com/office/drawing/2014/main" id="{81FE439B-5B79-58B9-D6E8-5BB685CE948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510"/>
            <a:ext cx="12194684" cy="6859510"/>
          </a:xfrm>
          <a:prstGeom prst="rect">
            <a:avLst/>
          </a:prstGeom>
        </p:spPr>
      </p:pic>
      <p:sp>
        <p:nvSpPr>
          <p:cNvPr id="9" name="Title 2">
            <a:extLst>
              <a:ext uri="{FF2B5EF4-FFF2-40B4-BE49-F238E27FC236}">
                <a16:creationId xmlns:a16="http://schemas.microsoft.com/office/drawing/2014/main" id="{8AEA9365-0318-85F4-184B-BBC5CE789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1204" y="2085222"/>
            <a:ext cx="5787723" cy="509082"/>
          </a:xfrm>
        </p:spPr>
        <p:txBody>
          <a:bodyPr>
            <a:normAutofit/>
          </a:bodyPr>
          <a:lstStyle>
            <a:lvl1pPr>
              <a:defRPr sz="2800" b="1" i="0">
                <a:latin typeface="Outfit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C49877AD-2DDD-048E-10F5-33BC8ED0C29C}"/>
              </a:ext>
            </a:extLst>
          </p:cNvPr>
          <p:cNvSpPr txBox="1">
            <a:spLocks/>
          </p:cNvSpPr>
          <p:nvPr userDrawn="1"/>
        </p:nvSpPr>
        <p:spPr>
          <a:xfrm>
            <a:off x="5717737" y="3822872"/>
            <a:ext cx="5787723" cy="799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Outfit" pitchFamily="2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47BD3693-D997-99E0-A79C-1C26E6818B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11204" y="3224903"/>
            <a:ext cx="5752210" cy="359974"/>
          </a:xfrm>
        </p:spPr>
        <p:txBody>
          <a:bodyPr>
            <a:normAutofit/>
          </a:bodyPr>
          <a:lstStyle>
            <a:lvl1pPr marL="0" indent="0">
              <a:buNone/>
              <a:defRPr sz="2000" b="1" i="0">
                <a:solidFill>
                  <a:srgbClr val="00638B"/>
                </a:solidFill>
                <a:latin typeface="Outfit" pitchFamily="2" charset="0"/>
              </a:defRPr>
            </a:lvl1pPr>
          </a:lstStyle>
          <a:p>
            <a:r>
              <a:rPr lang="en-US" dirty="0"/>
              <a:t>Date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79FCC7B5-51A3-B80E-9FD3-82C4669C53B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11204" y="3618107"/>
            <a:ext cx="5752210" cy="834412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 dirty="0"/>
              <a:t>Venue name,</a:t>
            </a:r>
          </a:p>
          <a:p>
            <a:r>
              <a:rPr lang="en-US" dirty="0"/>
              <a:t>Street name, Town, AB1 2CD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1D34E0A5-444D-079C-959A-F5E39122D34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11204" y="4569014"/>
            <a:ext cx="5752210" cy="349160"/>
          </a:xfrm>
        </p:spPr>
        <p:txBody>
          <a:bodyPr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 dirty="0"/>
              <a:t>Contact us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4CEB2201-3419-35B5-B29B-4244551F87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11204" y="4917984"/>
            <a:ext cx="5752210" cy="763279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 dirty="0" err="1"/>
              <a:t>email@email.com</a:t>
            </a:r>
            <a:endParaRPr lang="en-US" dirty="0"/>
          </a:p>
          <a:p>
            <a:r>
              <a:rPr lang="en-US" dirty="0"/>
              <a:t>0123456789</a:t>
            </a: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159E804D-6205-ED0D-9AF2-7AE655B054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11204" y="2597175"/>
            <a:ext cx="5787722" cy="358100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 dirty="0"/>
              <a:t>Short description</a:t>
            </a:r>
          </a:p>
        </p:txBody>
      </p:sp>
    </p:spTree>
    <p:extLst>
      <p:ext uri="{BB962C8B-B14F-4D97-AF65-F5344CB8AC3E}">
        <p14:creationId xmlns:p14="http://schemas.microsoft.com/office/powerpoint/2010/main" val="25695385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fference_Church_Image_Right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erson smiling and standing next to a wall&#10;&#10;AI-generated content may be incorrect.">
            <a:extLst>
              <a:ext uri="{FF2B5EF4-FFF2-40B4-BE49-F238E27FC236}">
                <a16:creationId xmlns:a16="http://schemas.microsoft.com/office/drawing/2014/main" id="{0E98179B-D0CA-D794-3942-A31AAC598C9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E4911380-A056-0C20-665F-004E5FE53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142" y="2050388"/>
            <a:ext cx="5787723" cy="509082"/>
          </a:xfrm>
        </p:spPr>
        <p:txBody>
          <a:bodyPr>
            <a:normAutofit/>
          </a:bodyPr>
          <a:lstStyle>
            <a:lvl1pPr>
              <a:defRPr sz="2800" b="1" i="0">
                <a:latin typeface="Outfit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BD21CFA1-C039-5DCD-BA8E-42662A7EDC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6142" y="3190069"/>
            <a:ext cx="5752210" cy="359974"/>
          </a:xfrm>
        </p:spPr>
        <p:txBody>
          <a:bodyPr>
            <a:normAutofit/>
          </a:bodyPr>
          <a:lstStyle>
            <a:lvl1pPr marL="0" indent="0">
              <a:buNone/>
              <a:defRPr sz="2000" b="1" i="0">
                <a:solidFill>
                  <a:srgbClr val="00638B"/>
                </a:solidFill>
                <a:latin typeface="Outfit" pitchFamily="2" charset="0"/>
              </a:defRPr>
            </a:lvl1pPr>
          </a:lstStyle>
          <a:p>
            <a:r>
              <a:rPr lang="en-US" dirty="0"/>
              <a:t>Date</a:t>
            </a: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90421AC4-B541-3986-9902-847D15D6F42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6142" y="3583273"/>
            <a:ext cx="5752210" cy="834412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 dirty="0"/>
              <a:t>Venue name,</a:t>
            </a:r>
          </a:p>
          <a:p>
            <a:r>
              <a:rPr lang="en-US" dirty="0"/>
              <a:t>Street name, Town, AB1 2CD</a:t>
            </a:r>
          </a:p>
        </p:txBody>
      </p: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61F2541A-0EC0-C13A-0B60-FC44B1A2FB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6142" y="4534180"/>
            <a:ext cx="5752210" cy="349160"/>
          </a:xfrm>
        </p:spPr>
        <p:txBody>
          <a:bodyPr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 dirty="0"/>
              <a:t>Contact us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25CCB64C-A6E9-EE74-01EE-A8F3BC22835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6142" y="4883150"/>
            <a:ext cx="5752210" cy="763279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 dirty="0" err="1"/>
              <a:t>email@email.com</a:t>
            </a:r>
            <a:endParaRPr lang="en-US" dirty="0"/>
          </a:p>
          <a:p>
            <a:r>
              <a:rPr lang="en-US" dirty="0"/>
              <a:t>0123456789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CC3192B7-D73D-C232-5B7E-D399280F948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6142" y="2562341"/>
            <a:ext cx="5787722" cy="358100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 dirty="0"/>
              <a:t>Short description</a:t>
            </a:r>
          </a:p>
        </p:txBody>
      </p:sp>
    </p:spTree>
    <p:extLst>
      <p:ext uri="{BB962C8B-B14F-4D97-AF65-F5344CB8AC3E}">
        <p14:creationId xmlns:p14="http://schemas.microsoft.com/office/powerpoint/2010/main" val="21153597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fference_Church_Image_Right_with_QR_code_Sli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tanding next to a wall&#10;&#10;AI-generated content may be incorrect.">
            <a:extLst>
              <a:ext uri="{FF2B5EF4-FFF2-40B4-BE49-F238E27FC236}">
                <a16:creationId xmlns:a16="http://schemas.microsoft.com/office/drawing/2014/main" id="{FE5DA2F3-A231-3711-640A-01886655A12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BAB34AA3-1B5C-7658-2530-339EC61AE9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8943" y="2382834"/>
            <a:ext cx="3985558" cy="536064"/>
          </a:xfrm>
        </p:spPr>
        <p:txBody>
          <a:bodyPr>
            <a:normAutofit/>
          </a:bodyPr>
          <a:lstStyle>
            <a:lvl1pPr>
              <a:defRPr sz="2800" b="1" i="0">
                <a:latin typeface="Outfit" pitchFamily="2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7770DA39-FC6A-71BD-C4C3-9AE21E5554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8942" y="2966604"/>
            <a:ext cx="3985558" cy="327248"/>
          </a:xfrm>
        </p:spPr>
        <p:txBody>
          <a:bodyPr>
            <a:normAutofit/>
          </a:bodyPr>
          <a:lstStyle>
            <a:lvl1pPr marL="0" indent="0">
              <a:buNone/>
              <a:defRPr sz="2000" b="1" i="0">
                <a:solidFill>
                  <a:srgbClr val="00638B"/>
                </a:solidFill>
                <a:latin typeface="Outfit" pitchFamily="2" charset="0"/>
              </a:defRPr>
            </a:lvl1pPr>
          </a:lstStyle>
          <a:p>
            <a:r>
              <a:rPr lang="en-US" dirty="0"/>
              <a:t>Date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BF40E2E0-D671-3169-89D4-07DD9450A5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8942" y="3359441"/>
            <a:ext cx="3985558" cy="758554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 dirty="0"/>
              <a:t>Venue name,</a:t>
            </a:r>
          </a:p>
          <a:p>
            <a:r>
              <a:rPr lang="en-US" dirty="0"/>
              <a:t>Street name, Town, AB1 2CD</a:t>
            </a: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D237D7D9-E5FD-08DA-E68B-2DF4730B30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8942" y="4269049"/>
            <a:ext cx="3985558" cy="317418"/>
          </a:xfrm>
        </p:spPr>
        <p:txBody>
          <a:bodyPr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 dirty="0"/>
              <a:t>Contact us</a:t>
            </a: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E117F92F-51BC-B1F6-54A0-866B57C5E3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8942" y="4604224"/>
            <a:ext cx="3985558" cy="693890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 dirty="0" err="1"/>
              <a:t>email@email.com</a:t>
            </a:r>
            <a:endParaRPr lang="en-US" dirty="0"/>
          </a:p>
          <a:p>
            <a:r>
              <a:rPr lang="en-US" dirty="0"/>
              <a:t>0123456789</a:t>
            </a:r>
          </a:p>
        </p:txBody>
      </p:sp>
    </p:spTree>
    <p:extLst>
      <p:ext uri="{BB962C8B-B14F-4D97-AF65-F5344CB8AC3E}">
        <p14:creationId xmlns:p14="http://schemas.microsoft.com/office/powerpoint/2010/main" val="755648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fference_Church_Image_Right_Boxed_Text_Slid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 green jacket&#10;&#10;AI-generated content may be incorrect.">
            <a:extLst>
              <a:ext uri="{FF2B5EF4-FFF2-40B4-BE49-F238E27FC236}">
                <a16:creationId xmlns:a16="http://schemas.microsoft.com/office/drawing/2014/main" id="{812EA7C4-E2C5-6822-BC3F-9E24C287A6D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BAB34AA3-1B5C-7658-2530-339EC61AE9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815" y="2382834"/>
            <a:ext cx="5530271" cy="536064"/>
          </a:xfrm>
        </p:spPr>
        <p:txBody>
          <a:bodyPr>
            <a:normAutofit/>
          </a:bodyPr>
          <a:lstStyle>
            <a:lvl1pPr>
              <a:defRPr sz="2800" b="1" i="0">
                <a:latin typeface="Outfit" pitchFamily="2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7770DA39-FC6A-71BD-C4C3-9AE21E5554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814" y="2966604"/>
            <a:ext cx="5530271" cy="327248"/>
          </a:xfrm>
        </p:spPr>
        <p:txBody>
          <a:bodyPr>
            <a:normAutofit/>
          </a:bodyPr>
          <a:lstStyle>
            <a:lvl1pPr marL="0" indent="0">
              <a:buNone/>
              <a:defRPr sz="2000" b="1" i="0">
                <a:solidFill>
                  <a:srgbClr val="00638B"/>
                </a:solidFill>
                <a:latin typeface="Outfit" pitchFamily="2" charset="0"/>
              </a:defRPr>
            </a:lvl1pPr>
          </a:lstStyle>
          <a:p>
            <a:r>
              <a:rPr lang="en-US" dirty="0"/>
              <a:t>Date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BF40E2E0-D671-3169-89D4-07DD9450A5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815" y="3359441"/>
            <a:ext cx="5530270" cy="758554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 dirty="0"/>
              <a:t>Venue name,</a:t>
            </a:r>
          </a:p>
          <a:p>
            <a:r>
              <a:rPr lang="en-US" dirty="0"/>
              <a:t>Street name, Town, AB1 2CD</a:t>
            </a: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D237D7D9-E5FD-08DA-E68B-2DF4730B30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2814" y="4269049"/>
            <a:ext cx="5530269" cy="317418"/>
          </a:xfrm>
        </p:spPr>
        <p:txBody>
          <a:bodyPr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 dirty="0"/>
              <a:t>Contact us</a:t>
            </a: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E117F92F-51BC-B1F6-54A0-866B57C5E3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815" y="4604224"/>
            <a:ext cx="5530268" cy="693890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 dirty="0" err="1"/>
              <a:t>email@email.com</a:t>
            </a:r>
            <a:endParaRPr lang="en-US" dirty="0"/>
          </a:p>
          <a:p>
            <a:r>
              <a:rPr lang="en-US" dirty="0"/>
              <a:t>0123456789</a:t>
            </a:r>
          </a:p>
        </p:txBody>
      </p:sp>
    </p:spTree>
    <p:extLst>
      <p:ext uri="{BB962C8B-B14F-4D97-AF65-F5344CB8AC3E}">
        <p14:creationId xmlns:p14="http://schemas.microsoft.com/office/powerpoint/2010/main" val="1940779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fference_Generic_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holding a book&#10;&#10;AI-generated content may be incorrect.">
            <a:extLst>
              <a:ext uri="{FF2B5EF4-FFF2-40B4-BE49-F238E27FC236}">
                <a16:creationId xmlns:a16="http://schemas.microsoft.com/office/drawing/2014/main" id="{B90511C0-5EDB-E50E-5C48-D1B6D38E976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510"/>
            <a:ext cx="12192000" cy="6858000"/>
          </a:xfrm>
          <a:prstGeom prst="rect">
            <a:avLst/>
          </a:prstGeom>
        </p:spPr>
      </p:pic>
      <p:sp>
        <p:nvSpPr>
          <p:cNvPr id="10" name="Title 2">
            <a:extLst>
              <a:ext uri="{FF2B5EF4-FFF2-40B4-BE49-F238E27FC236}">
                <a16:creationId xmlns:a16="http://schemas.microsoft.com/office/drawing/2014/main" id="{C49877AD-2DDD-048E-10F5-33BC8ED0C29C}"/>
              </a:ext>
            </a:extLst>
          </p:cNvPr>
          <p:cNvSpPr txBox="1">
            <a:spLocks/>
          </p:cNvSpPr>
          <p:nvPr userDrawn="1"/>
        </p:nvSpPr>
        <p:spPr>
          <a:xfrm>
            <a:off x="5717737" y="3822872"/>
            <a:ext cx="5787723" cy="799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Outfit" pitchFamily="2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A8926C95-8E5A-5E96-AE57-8B2CBB9D4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1204" y="2085222"/>
            <a:ext cx="5787723" cy="509082"/>
          </a:xfrm>
        </p:spPr>
        <p:txBody>
          <a:bodyPr>
            <a:normAutofit/>
          </a:bodyPr>
          <a:lstStyle>
            <a:lvl1pPr>
              <a:defRPr sz="2800" b="1" i="0">
                <a:latin typeface="Outfit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B0195DF0-705D-33B4-3140-5E09CB4C1D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11204" y="3224903"/>
            <a:ext cx="5752210" cy="359974"/>
          </a:xfrm>
        </p:spPr>
        <p:txBody>
          <a:bodyPr>
            <a:normAutofit/>
          </a:bodyPr>
          <a:lstStyle>
            <a:lvl1pPr marL="0" indent="0">
              <a:buNone/>
              <a:defRPr sz="2000" b="1" i="0">
                <a:solidFill>
                  <a:srgbClr val="00638B"/>
                </a:solidFill>
                <a:latin typeface="Outfit" pitchFamily="2" charset="0"/>
              </a:defRPr>
            </a:lvl1pPr>
          </a:lstStyle>
          <a:p>
            <a:r>
              <a:rPr lang="en-US" dirty="0"/>
              <a:t>Date</a:t>
            </a:r>
          </a:p>
        </p:txBody>
      </p: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C8F87506-0408-1310-F24E-8E590259C4B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11204" y="3618107"/>
            <a:ext cx="5752210" cy="834412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 dirty="0"/>
              <a:t>Venue name,</a:t>
            </a:r>
          </a:p>
          <a:p>
            <a:r>
              <a:rPr lang="en-US" dirty="0"/>
              <a:t>Street name, Town, AB1 2CD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A80BA135-57E4-90DF-5A4C-1882CD7A9E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11204" y="4569014"/>
            <a:ext cx="5752210" cy="349160"/>
          </a:xfrm>
        </p:spPr>
        <p:txBody>
          <a:bodyPr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 dirty="0"/>
              <a:t>Contact us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FD5F4E0D-48F7-C12B-AD3E-A52DB49597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11204" y="4917984"/>
            <a:ext cx="5752210" cy="763279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 dirty="0" err="1"/>
              <a:t>email@email.com</a:t>
            </a:r>
            <a:endParaRPr lang="en-US" dirty="0"/>
          </a:p>
          <a:p>
            <a:r>
              <a:rPr lang="en-US" dirty="0"/>
              <a:t>0123456789</a:t>
            </a:r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0DF0D28B-B57D-601C-7BD3-60F6378896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11204" y="2597175"/>
            <a:ext cx="5787722" cy="358100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 dirty="0"/>
              <a:t>Short description</a:t>
            </a:r>
          </a:p>
        </p:txBody>
      </p:sp>
    </p:spTree>
    <p:extLst>
      <p:ext uri="{BB962C8B-B14F-4D97-AF65-F5344CB8AC3E}">
        <p14:creationId xmlns:p14="http://schemas.microsoft.com/office/powerpoint/2010/main" val="403043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fference_Generic_Image_Right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talking&#10;&#10;AI-generated content may be incorrect.">
            <a:extLst>
              <a:ext uri="{FF2B5EF4-FFF2-40B4-BE49-F238E27FC236}">
                <a16:creationId xmlns:a16="http://schemas.microsoft.com/office/drawing/2014/main" id="{2C8F9B6A-2AB8-CC68-CE6F-DF1F5506F44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FEC05997-7ED9-7915-A4A4-CE745296E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142" y="2050388"/>
            <a:ext cx="5787723" cy="509082"/>
          </a:xfrm>
        </p:spPr>
        <p:txBody>
          <a:bodyPr>
            <a:normAutofit/>
          </a:bodyPr>
          <a:lstStyle>
            <a:lvl1pPr>
              <a:defRPr sz="2800" b="1" i="0">
                <a:latin typeface="Outfit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E9029B4B-DC85-2F86-52F4-50AFB28836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6142" y="3190069"/>
            <a:ext cx="5752210" cy="359974"/>
          </a:xfrm>
        </p:spPr>
        <p:txBody>
          <a:bodyPr>
            <a:normAutofit/>
          </a:bodyPr>
          <a:lstStyle>
            <a:lvl1pPr marL="0" indent="0">
              <a:buNone/>
              <a:defRPr sz="2000" b="1" i="0">
                <a:solidFill>
                  <a:srgbClr val="00638B"/>
                </a:solidFill>
                <a:latin typeface="Outfit" pitchFamily="2" charset="0"/>
              </a:defRPr>
            </a:lvl1pPr>
          </a:lstStyle>
          <a:p>
            <a:r>
              <a:rPr lang="en-US" dirty="0"/>
              <a:t>Date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3ACBFCBD-F90B-A897-0F83-C4C35F72E4F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6142" y="3583273"/>
            <a:ext cx="5752210" cy="834412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 dirty="0"/>
              <a:t>Venue name,</a:t>
            </a:r>
          </a:p>
          <a:p>
            <a:r>
              <a:rPr lang="en-US" dirty="0"/>
              <a:t>Street name, Town, AB1 2CD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E58687EA-A368-DEB4-E1D9-B01D7514F3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6142" y="4534180"/>
            <a:ext cx="5752210" cy="349160"/>
          </a:xfrm>
        </p:spPr>
        <p:txBody>
          <a:bodyPr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 dirty="0"/>
              <a:t>Contact us</a:t>
            </a: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0C1887E5-8441-9B31-E3D0-95E42D5E31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6142" y="4883150"/>
            <a:ext cx="5752210" cy="763279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 dirty="0" err="1"/>
              <a:t>email@email.com</a:t>
            </a:r>
            <a:endParaRPr lang="en-US" dirty="0"/>
          </a:p>
          <a:p>
            <a:r>
              <a:rPr lang="en-US" dirty="0"/>
              <a:t>0123456789</a:t>
            </a: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BAD36978-29F1-4D9F-D2D8-367EB808A53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6142" y="2562341"/>
            <a:ext cx="5787722" cy="358100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 dirty="0"/>
              <a:t>Short description</a:t>
            </a:r>
          </a:p>
        </p:txBody>
      </p:sp>
    </p:spTree>
    <p:extLst>
      <p:ext uri="{BB962C8B-B14F-4D97-AF65-F5344CB8AC3E}">
        <p14:creationId xmlns:p14="http://schemas.microsoft.com/office/powerpoint/2010/main" val="2025395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fference_Generic_Image_Right_Boxed_Text_Sli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talking&#10;&#10;AI-generated content may be incorrect.">
            <a:extLst>
              <a:ext uri="{FF2B5EF4-FFF2-40B4-BE49-F238E27FC236}">
                <a16:creationId xmlns:a16="http://schemas.microsoft.com/office/drawing/2014/main" id="{DB8D9A91-49E7-B6E2-7570-29A4A6F04B6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F75F0B1C-9DE8-3E68-1CC0-287402F04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815" y="2382834"/>
            <a:ext cx="5530271" cy="536064"/>
          </a:xfrm>
        </p:spPr>
        <p:txBody>
          <a:bodyPr>
            <a:normAutofit/>
          </a:bodyPr>
          <a:lstStyle>
            <a:lvl1pPr>
              <a:defRPr sz="2800" b="1" i="0">
                <a:latin typeface="Outfit" pitchFamily="2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B491DA91-7087-C327-0D45-BFDD377FE2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814" y="2966604"/>
            <a:ext cx="5530271" cy="327248"/>
          </a:xfrm>
        </p:spPr>
        <p:txBody>
          <a:bodyPr>
            <a:normAutofit/>
          </a:bodyPr>
          <a:lstStyle>
            <a:lvl1pPr marL="0" indent="0">
              <a:buNone/>
              <a:defRPr sz="2000" b="1" i="0">
                <a:solidFill>
                  <a:srgbClr val="00638B"/>
                </a:solidFill>
                <a:latin typeface="Outfit" pitchFamily="2" charset="0"/>
              </a:defRPr>
            </a:lvl1pPr>
          </a:lstStyle>
          <a:p>
            <a:r>
              <a:rPr lang="en-US" dirty="0"/>
              <a:t>Date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D8E4E9C6-E4F5-FDA1-71A0-C7E58F912F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815" y="3359441"/>
            <a:ext cx="5530270" cy="758554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 dirty="0"/>
              <a:t>Venue name,</a:t>
            </a:r>
          </a:p>
          <a:p>
            <a:r>
              <a:rPr lang="en-US" dirty="0"/>
              <a:t>Street name, Town, AB1 2CD</a:t>
            </a: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78A57E32-57E6-C489-3199-0A2E0E050BF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2814" y="4269049"/>
            <a:ext cx="5530269" cy="317418"/>
          </a:xfrm>
        </p:spPr>
        <p:txBody>
          <a:bodyPr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 dirty="0"/>
              <a:t>Contact us</a:t>
            </a:r>
          </a:p>
        </p:txBody>
      </p: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F41A4EB6-5D18-01D5-D9DA-F264E8F612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815" y="4604224"/>
            <a:ext cx="5530268" cy="693890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 dirty="0" err="1"/>
              <a:t>email@email.com</a:t>
            </a:r>
            <a:endParaRPr lang="en-US" dirty="0"/>
          </a:p>
          <a:p>
            <a:r>
              <a:rPr lang="en-US" dirty="0"/>
              <a:t>0123456789</a:t>
            </a:r>
          </a:p>
        </p:txBody>
      </p:sp>
    </p:spTree>
    <p:extLst>
      <p:ext uri="{BB962C8B-B14F-4D97-AF65-F5344CB8AC3E}">
        <p14:creationId xmlns:p14="http://schemas.microsoft.com/office/powerpoint/2010/main" val="2195753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fference_Generic_Image_Right_with_QR_code_Slid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and person looking at something&#10;&#10;AI-generated content may be incorrect.">
            <a:extLst>
              <a:ext uri="{FF2B5EF4-FFF2-40B4-BE49-F238E27FC236}">
                <a16:creationId xmlns:a16="http://schemas.microsoft.com/office/drawing/2014/main" id="{F8CB2655-3297-E2F5-983D-568B3EC37F5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19BE2CF2-612E-0BE3-B4E6-6802B7575A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8943" y="2382834"/>
            <a:ext cx="3985558" cy="536064"/>
          </a:xfrm>
        </p:spPr>
        <p:txBody>
          <a:bodyPr>
            <a:normAutofit/>
          </a:bodyPr>
          <a:lstStyle>
            <a:lvl1pPr>
              <a:defRPr sz="2800" b="1" i="0">
                <a:latin typeface="Outfit" pitchFamily="2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16171C57-8CBD-238B-F641-BB4D7F218D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8942" y="2966604"/>
            <a:ext cx="3985558" cy="327248"/>
          </a:xfrm>
        </p:spPr>
        <p:txBody>
          <a:bodyPr>
            <a:normAutofit/>
          </a:bodyPr>
          <a:lstStyle>
            <a:lvl1pPr marL="0" indent="0">
              <a:buNone/>
              <a:defRPr sz="2000" b="1" i="0">
                <a:solidFill>
                  <a:srgbClr val="00638B"/>
                </a:solidFill>
                <a:latin typeface="Outfit" pitchFamily="2" charset="0"/>
              </a:defRPr>
            </a:lvl1pPr>
          </a:lstStyle>
          <a:p>
            <a:r>
              <a:rPr lang="en-US" dirty="0"/>
              <a:t>Date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BCC6A5E0-7252-F4CD-52CE-2325E7987E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8942" y="3359441"/>
            <a:ext cx="3985558" cy="758554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 dirty="0"/>
              <a:t>Venue name,</a:t>
            </a:r>
          </a:p>
          <a:p>
            <a:r>
              <a:rPr lang="en-US" dirty="0"/>
              <a:t>Street name, Town, AB1 2CD</a:t>
            </a: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FBFEF658-5FAE-E440-147A-9F915F17C2A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8942" y="4269049"/>
            <a:ext cx="3985558" cy="317418"/>
          </a:xfrm>
        </p:spPr>
        <p:txBody>
          <a:bodyPr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 dirty="0"/>
              <a:t>Contact us</a:t>
            </a:r>
          </a:p>
        </p:txBody>
      </p: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157B0D0B-7EE1-7C3C-ADCB-C53F77CDCA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8942" y="4604224"/>
            <a:ext cx="3985558" cy="693890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 dirty="0" err="1"/>
              <a:t>email@email.com</a:t>
            </a:r>
            <a:endParaRPr lang="en-US" dirty="0"/>
          </a:p>
          <a:p>
            <a:r>
              <a:rPr lang="en-US" dirty="0"/>
              <a:t>0123456789</a:t>
            </a:r>
          </a:p>
        </p:txBody>
      </p:sp>
    </p:spTree>
    <p:extLst>
      <p:ext uri="{BB962C8B-B14F-4D97-AF65-F5344CB8AC3E}">
        <p14:creationId xmlns:p14="http://schemas.microsoft.com/office/powerpoint/2010/main" val="2530510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fference_Youth_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ouple of women smiling and standing together&#10;&#10;AI-generated content may be incorrect.">
            <a:extLst>
              <a:ext uri="{FF2B5EF4-FFF2-40B4-BE49-F238E27FC236}">
                <a16:creationId xmlns:a16="http://schemas.microsoft.com/office/drawing/2014/main" id="{3AA138EA-81C5-F858-5EA3-155831AFC68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2">
            <a:extLst>
              <a:ext uri="{FF2B5EF4-FFF2-40B4-BE49-F238E27FC236}">
                <a16:creationId xmlns:a16="http://schemas.microsoft.com/office/drawing/2014/main" id="{C49877AD-2DDD-048E-10F5-33BC8ED0C29C}"/>
              </a:ext>
            </a:extLst>
          </p:cNvPr>
          <p:cNvSpPr txBox="1">
            <a:spLocks/>
          </p:cNvSpPr>
          <p:nvPr userDrawn="1"/>
        </p:nvSpPr>
        <p:spPr>
          <a:xfrm>
            <a:off x="5717737" y="3822872"/>
            <a:ext cx="5787723" cy="799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Outfit" pitchFamily="2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EE2189DE-8522-CC95-5407-B1D0D82D5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1204" y="2085222"/>
            <a:ext cx="5787723" cy="509082"/>
          </a:xfrm>
        </p:spPr>
        <p:txBody>
          <a:bodyPr>
            <a:normAutofit/>
          </a:bodyPr>
          <a:lstStyle>
            <a:lvl1pPr>
              <a:defRPr sz="2800" b="1" i="0">
                <a:latin typeface="Outfit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60D2C9BB-50BC-9F99-B2C5-5B4F53B6F8C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11204" y="3224903"/>
            <a:ext cx="5752210" cy="359974"/>
          </a:xfrm>
        </p:spPr>
        <p:txBody>
          <a:bodyPr>
            <a:normAutofit/>
          </a:bodyPr>
          <a:lstStyle>
            <a:lvl1pPr marL="0" indent="0">
              <a:buNone/>
              <a:defRPr sz="2000" b="1" i="0">
                <a:solidFill>
                  <a:srgbClr val="00638B"/>
                </a:solidFill>
                <a:latin typeface="Outfit" pitchFamily="2" charset="0"/>
              </a:defRPr>
            </a:lvl1pPr>
          </a:lstStyle>
          <a:p>
            <a:r>
              <a:rPr lang="en-US" dirty="0"/>
              <a:t>Date</a:t>
            </a:r>
          </a:p>
        </p:txBody>
      </p: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A8E64066-5306-1C9E-0715-EEDF54EC05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11204" y="3618107"/>
            <a:ext cx="5752210" cy="834412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 dirty="0"/>
              <a:t>Venue name,</a:t>
            </a:r>
          </a:p>
          <a:p>
            <a:r>
              <a:rPr lang="en-US" dirty="0"/>
              <a:t>Street name, Town, AB1 2CD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A0A9D112-23C4-8818-2CE1-AD6E60A2C9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11204" y="4569014"/>
            <a:ext cx="5752210" cy="349160"/>
          </a:xfrm>
        </p:spPr>
        <p:txBody>
          <a:bodyPr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 dirty="0"/>
              <a:t>Contact us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67DCB5B1-901B-A0BD-9D55-A95C6B8BA90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11204" y="4917984"/>
            <a:ext cx="5752210" cy="763279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 dirty="0" err="1"/>
              <a:t>email@email.com</a:t>
            </a:r>
            <a:endParaRPr lang="en-US" dirty="0"/>
          </a:p>
          <a:p>
            <a:r>
              <a:rPr lang="en-US" dirty="0"/>
              <a:t>0123456789</a:t>
            </a:r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D98A0667-5BD8-FD34-414C-B5A0D04CD2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11204" y="2597175"/>
            <a:ext cx="5787722" cy="358100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 dirty="0"/>
              <a:t>Short description</a:t>
            </a:r>
          </a:p>
        </p:txBody>
      </p:sp>
    </p:spTree>
    <p:extLst>
      <p:ext uri="{BB962C8B-B14F-4D97-AF65-F5344CB8AC3E}">
        <p14:creationId xmlns:p14="http://schemas.microsoft.com/office/powerpoint/2010/main" val="3994025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fference_Youth_Image_Right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miling&#10;&#10;AI-generated content may be incorrect.">
            <a:extLst>
              <a:ext uri="{FF2B5EF4-FFF2-40B4-BE49-F238E27FC236}">
                <a16:creationId xmlns:a16="http://schemas.microsoft.com/office/drawing/2014/main" id="{3BDFAEB1-501C-A6BA-AA8C-AE270684F8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2B72B007-BB9C-964C-0EA5-EF84EBE48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142" y="2050388"/>
            <a:ext cx="5787723" cy="509082"/>
          </a:xfrm>
        </p:spPr>
        <p:txBody>
          <a:bodyPr>
            <a:normAutofit/>
          </a:bodyPr>
          <a:lstStyle>
            <a:lvl1pPr>
              <a:defRPr sz="2800" b="1" i="0">
                <a:latin typeface="Outfit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05918BD9-E0BC-5301-C68A-88C90E5DE0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6142" y="3190069"/>
            <a:ext cx="5752210" cy="359974"/>
          </a:xfrm>
        </p:spPr>
        <p:txBody>
          <a:bodyPr>
            <a:normAutofit/>
          </a:bodyPr>
          <a:lstStyle>
            <a:lvl1pPr marL="0" indent="0">
              <a:buNone/>
              <a:defRPr sz="2000" b="1" i="0">
                <a:solidFill>
                  <a:srgbClr val="00638B"/>
                </a:solidFill>
                <a:latin typeface="Outfit" pitchFamily="2" charset="0"/>
              </a:defRPr>
            </a:lvl1pPr>
          </a:lstStyle>
          <a:p>
            <a:r>
              <a:rPr lang="en-US" dirty="0"/>
              <a:t>Date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18EC6BEB-7B7F-0BB1-1964-3FF42F1BFF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6142" y="3583273"/>
            <a:ext cx="5752210" cy="834412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 dirty="0"/>
              <a:t>Venue name,</a:t>
            </a:r>
          </a:p>
          <a:p>
            <a:r>
              <a:rPr lang="en-US" dirty="0"/>
              <a:t>Street name, Town, AB1 2CD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2B038FFC-96DA-1D5D-40D1-C65FC582B5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6142" y="4534180"/>
            <a:ext cx="5752210" cy="349160"/>
          </a:xfrm>
        </p:spPr>
        <p:txBody>
          <a:bodyPr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 dirty="0"/>
              <a:t>Contact us</a:t>
            </a: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EC849886-E1A7-7509-26C8-E78837C9180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6142" y="4883150"/>
            <a:ext cx="5752210" cy="763279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 dirty="0" err="1"/>
              <a:t>email@email.com</a:t>
            </a:r>
            <a:endParaRPr lang="en-US" dirty="0"/>
          </a:p>
          <a:p>
            <a:r>
              <a:rPr lang="en-US" dirty="0"/>
              <a:t>0123456789</a:t>
            </a: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85AA11C3-26A0-5947-E98A-82696D50E20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6142" y="2562341"/>
            <a:ext cx="5787722" cy="358100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 dirty="0"/>
              <a:t>Short description</a:t>
            </a:r>
          </a:p>
        </p:txBody>
      </p:sp>
    </p:spTree>
    <p:extLst>
      <p:ext uri="{BB962C8B-B14F-4D97-AF65-F5344CB8AC3E}">
        <p14:creationId xmlns:p14="http://schemas.microsoft.com/office/powerpoint/2010/main" val="881330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fference_Youth_Image_Right_Boxed_Text_Sli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smiling for a photo&#10;&#10;AI-generated content may be incorrect.">
            <a:extLst>
              <a:ext uri="{FF2B5EF4-FFF2-40B4-BE49-F238E27FC236}">
                <a16:creationId xmlns:a16="http://schemas.microsoft.com/office/drawing/2014/main" id="{FBF799DB-7C19-706C-9522-B188333D45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DBECD447-3C75-DBFA-CDBC-0C1876D3FF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815" y="2382834"/>
            <a:ext cx="5530271" cy="536064"/>
          </a:xfrm>
        </p:spPr>
        <p:txBody>
          <a:bodyPr>
            <a:normAutofit/>
          </a:bodyPr>
          <a:lstStyle>
            <a:lvl1pPr>
              <a:defRPr sz="2800" b="1" i="0">
                <a:latin typeface="Outfit" pitchFamily="2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1BE64623-446F-2A32-0F58-B9FF6EB610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814" y="2966604"/>
            <a:ext cx="5530271" cy="327248"/>
          </a:xfrm>
        </p:spPr>
        <p:txBody>
          <a:bodyPr>
            <a:normAutofit/>
          </a:bodyPr>
          <a:lstStyle>
            <a:lvl1pPr marL="0" indent="0">
              <a:buNone/>
              <a:defRPr sz="2000" b="1" i="0">
                <a:solidFill>
                  <a:srgbClr val="00638B"/>
                </a:solidFill>
                <a:latin typeface="Outfit" pitchFamily="2" charset="0"/>
              </a:defRPr>
            </a:lvl1pPr>
          </a:lstStyle>
          <a:p>
            <a:r>
              <a:rPr lang="en-US" dirty="0"/>
              <a:t>Date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EF5C2B2F-63E3-48D7-FB6F-18AB33502D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815" y="3359441"/>
            <a:ext cx="5530270" cy="758554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 dirty="0"/>
              <a:t>Venue name,</a:t>
            </a:r>
          </a:p>
          <a:p>
            <a:r>
              <a:rPr lang="en-US" dirty="0"/>
              <a:t>Street name, Town, AB1 2CD</a:t>
            </a: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F621415B-05B3-2AC9-0820-0B7DA8CAD0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2814" y="4269049"/>
            <a:ext cx="5530269" cy="317418"/>
          </a:xfrm>
        </p:spPr>
        <p:txBody>
          <a:bodyPr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 dirty="0"/>
              <a:t>Contact us</a:t>
            </a:r>
          </a:p>
        </p:txBody>
      </p: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A7775EBE-EDE0-412E-A6D9-F1A8B8A7D2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815" y="4604224"/>
            <a:ext cx="5530268" cy="693890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 dirty="0" err="1"/>
              <a:t>email@email.com</a:t>
            </a:r>
            <a:endParaRPr lang="en-US" dirty="0"/>
          </a:p>
          <a:p>
            <a:r>
              <a:rPr lang="en-US" dirty="0"/>
              <a:t>0123456789</a:t>
            </a:r>
          </a:p>
        </p:txBody>
      </p:sp>
    </p:spTree>
    <p:extLst>
      <p:ext uri="{BB962C8B-B14F-4D97-AF65-F5344CB8AC3E}">
        <p14:creationId xmlns:p14="http://schemas.microsoft.com/office/powerpoint/2010/main" val="2139323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fference_Youth_Image_Right_with_QR_code_Slid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posing for a picture&#10;&#10;AI-generated content may be incorrect.">
            <a:extLst>
              <a:ext uri="{FF2B5EF4-FFF2-40B4-BE49-F238E27FC236}">
                <a16:creationId xmlns:a16="http://schemas.microsoft.com/office/drawing/2014/main" id="{5DFDD9B3-B592-7E1F-AD5E-3C299BC673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55103635-899B-05AE-57F1-559E2DC191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8943" y="2382834"/>
            <a:ext cx="3985558" cy="536064"/>
          </a:xfrm>
        </p:spPr>
        <p:txBody>
          <a:bodyPr>
            <a:normAutofit/>
          </a:bodyPr>
          <a:lstStyle>
            <a:lvl1pPr>
              <a:defRPr sz="2800" b="1" i="0">
                <a:latin typeface="Outfit" pitchFamily="2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D0E82E8C-D12B-2C24-2963-AAD0534206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8942" y="2966604"/>
            <a:ext cx="3985558" cy="327248"/>
          </a:xfrm>
        </p:spPr>
        <p:txBody>
          <a:bodyPr>
            <a:normAutofit/>
          </a:bodyPr>
          <a:lstStyle>
            <a:lvl1pPr marL="0" indent="0">
              <a:buNone/>
              <a:defRPr sz="2000" b="1" i="0">
                <a:solidFill>
                  <a:srgbClr val="00638B"/>
                </a:solidFill>
                <a:latin typeface="Outfit" pitchFamily="2" charset="0"/>
              </a:defRPr>
            </a:lvl1pPr>
          </a:lstStyle>
          <a:p>
            <a:r>
              <a:rPr lang="en-US" dirty="0"/>
              <a:t>Date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64B08529-042B-0142-768C-478FB9CBA4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8942" y="3359441"/>
            <a:ext cx="3985558" cy="758554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 dirty="0"/>
              <a:t>Venue name,</a:t>
            </a:r>
          </a:p>
          <a:p>
            <a:r>
              <a:rPr lang="en-US" dirty="0"/>
              <a:t>Street name, Town, AB1 2CD</a:t>
            </a: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8CFBC684-9371-769E-A2FA-1AA9428DFC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8942" y="4269049"/>
            <a:ext cx="3985558" cy="317418"/>
          </a:xfrm>
        </p:spPr>
        <p:txBody>
          <a:bodyPr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 dirty="0"/>
              <a:t>Contact us</a:t>
            </a: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D224A666-2B01-0706-74E1-592BE0141CC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8942" y="4604224"/>
            <a:ext cx="3985558" cy="693890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US" dirty="0" err="1"/>
              <a:t>email@email.com</a:t>
            </a:r>
            <a:endParaRPr lang="en-US" dirty="0"/>
          </a:p>
          <a:p>
            <a:r>
              <a:rPr lang="en-US" dirty="0"/>
              <a:t>0123456789</a:t>
            </a:r>
          </a:p>
        </p:txBody>
      </p:sp>
    </p:spTree>
    <p:extLst>
      <p:ext uri="{BB962C8B-B14F-4D97-AF65-F5344CB8AC3E}">
        <p14:creationId xmlns:p14="http://schemas.microsoft.com/office/powerpoint/2010/main" val="2376267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AC39F7-618C-3979-8DE3-A1EF16DE2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5FB7DF-0EBE-8947-26B6-50DC0BDCDC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974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9" r:id="rId2"/>
    <p:sldLayoutId id="2147483668" r:id="rId3"/>
    <p:sldLayoutId id="2147483670" r:id="rId4"/>
    <p:sldLayoutId id="2147483669" r:id="rId5"/>
    <p:sldLayoutId id="2147483662" r:id="rId6"/>
    <p:sldLayoutId id="2147483674" r:id="rId7"/>
    <p:sldLayoutId id="2147483672" r:id="rId8"/>
    <p:sldLayoutId id="2147483663" r:id="rId9"/>
    <p:sldLayoutId id="2147483665" r:id="rId10"/>
    <p:sldLayoutId id="2147483675" r:id="rId11"/>
    <p:sldLayoutId id="2147483676" r:id="rId12"/>
    <p:sldLayoutId id="2147483677" r:id="rId13"/>
    <p:sldLayoutId id="2147483649" r:id="rId14"/>
    <p:sldLayoutId id="2147483655" r:id="rId15"/>
    <p:sldLayoutId id="2147483653" r:id="rId16"/>
    <p:sldLayoutId id="214748365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Outfit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chemeClr val="tx1"/>
          </a:solidFill>
          <a:latin typeface="Outfit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i="0" kern="1200">
          <a:solidFill>
            <a:schemeClr val="tx1"/>
          </a:solidFill>
          <a:latin typeface="Outfit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Outfit Medium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Outfit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Outfit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fonts.google.com/specimen/Outfit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9498F3-586C-4CF7-705B-477ED781B7F5}"/>
              </a:ext>
            </a:extLst>
          </p:cNvPr>
          <p:cNvSpPr txBox="1"/>
          <p:nvPr/>
        </p:nvSpPr>
        <p:spPr>
          <a:xfrm>
            <a:off x="562334" y="802060"/>
            <a:ext cx="1078165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Outfit" pitchFamily="2" charset="0"/>
              </a:rPr>
              <a:t>Instructions</a:t>
            </a:r>
            <a:endParaRPr lang="en-GB" sz="3600" b="1" noProof="0" dirty="0">
              <a:latin typeface="Outfit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1" noProof="0" dirty="0">
                <a:latin typeface="Outfit" pitchFamily="2" charset="0"/>
              </a:rPr>
              <a:t>There are a selection of slides for you to use to share about the course with your youth group, </a:t>
            </a:r>
            <a:r>
              <a:rPr lang="en-GB" sz="2400" b="1" dirty="0">
                <a:latin typeface="Outfit" pitchFamily="2" charset="0"/>
              </a:rPr>
              <a:t>school </a:t>
            </a:r>
            <a:r>
              <a:rPr lang="en-GB" sz="2400" b="1" noProof="0" dirty="0">
                <a:latin typeface="Outfit" pitchFamily="2" charset="0"/>
              </a:rPr>
              <a:t>or organisation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1" noProof="0" dirty="0">
                <a:latin typeface="Outfit" pitchFamily="2" charset="0"/>
              </a:rPr>
              <a:t>Use the template to add in the details about your course – including the dates, location and contact information </a:t>
            </a:r>
            <a:r>
              <a:rPr lang="en-GB" sz="2400" b="1" noProof="0" dirty="0" err="1">
                <a:latin typeface="Outfit" pitchFamily="2" charset="0"/>
              </a:rPr>
              <a:t>fo</a:t>
            </a:r>
            <a:r>
              <a:rPr lang="en-GB" sz="2400" b="1" dirty="0">
                <a:latin typeface="Outfit" pitchFamily="2" charset="0"/>
              </a:rPr>
              <a:t>r the course host.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1" dirty="0">
                <a:latin typeface="Outfit" pitchFamily="2" charset="0"/>
              </a:rPr>
              <a:t>T</a:t>
            </a:r>
            <a:r>
              <a:rPr lang="en-GB" sz="2400" b="1" noProof="0" dirty="0">
                <a:latin typeface="Outfit" pitchFamily="2" charset="0"/>
              </a:rPr>
              <a:t>here’s also slide options with  space for a QR code too if your organisation uses them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1" dirty="0">
                <a:latin typeface="Outfit" pitchFamily="2" charset="0"/>
              </a:rPr>
              <a:t>Your slides will look best using a font called ‘Outfit’ – download for free here: </a:t>
            </a:r>
            <a:r>
              <a:rPr lang="en-GB" sz="2400" b="1" dirty="0">
                <a:latin typeface="Outfit" pitchFamily="2" charset="0"/>
                <a:hlinkClick r:id="rId2"/>
              </a:rPr>
              <a:t>https://fonts.google.com/specimen/Outfit</a:t>
            </a:r>
            <a:r>
              <a:rPr lang="en-GB" sz="2400" b="1" dirty="0">
                <a:latin typeface="Outfit" pitchFamily="2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000" b="1" noProof="0" dirty="0">
              <a:latin typeface="Outf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590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311D0A3-F5B9-C757-E082-4F23C9CCE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730" y="2382834"/>
            <a:ext cx="4127089" cy="536064"/>
          </a:xfrm>
        </p:spPr>
        <p:txBody>
          <a:bodyPr>
            <a:normAutofit/>
          </a:bodyPr>
          <a:lstStyle/>
          <a:p>
            <a:r>
              <a:rPr lang="en-GB" dirty="0"/>
              <a:t>T</a:t>
            </a:r>
            <a:r>
              <a:rPr lang="en-GB" noProof="0" dirty="0"/>
              <a:t>he </a:t>
            </a:r>
            <a:r>
              <a:rPr lang="en-GB" i="1" noProof="0" dirty="0"/>
              <a:t>Difference</a:t>
            </a:r>
            <a:r>
              <a:rPr lang="en-GB" noProof="0" dirty="0"/>
              <a:t> course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CE11C83-DEC7-C478-7561-71233D6C0B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2729" y="2796620"/>
            <a:ext cx="4127090" cy="69389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/>
              <a:t>Wednesday evenings, 7-9pm</a:t>
            </a:r>
            <a:endParaRPr lang="en-GB" noProof="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1700" dirty="0"/>
              <a:t>Starting on Wednesday</a:t>
            </a:r>
            <a:r>
              <a:rPr lang="en-GB" sz="1700" noProof="0" dirty="0"/>
              <a:t> 5 March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6F59399-DF00-F92D-45B9-E3C77BD643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2730" y="3508616"/>
            <a:ext cx="3985558" cy="79511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noProof="0" dirty="0"/>
              <a:t>Venue name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noProof="0" dirty="0"/>
              <a:t>Street, Town AB1 2CD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2DAEA4A-4344-E290-4AEB-55C741A6094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2730" y="4377691"/>
            <a:ext cx="3985558" cy="317418"/>
          </a:xfrm>
        </p:spPr>
        <p:txBody>
          <a:bodyPr>
            <a:normAutofit fontScale="92500" lnSpcReduction="20000"/>
          </a:bodyPr>
          <a:lstStyle/>
          <a:p>
            <a:r>
              <a:rPr lang="en-GB" noProof="0" dirty="0"/>
              <a:t>Got questions?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165ECDC1-58B1-E30D-147A-50DA66EE79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2730" y="4590718"/>
            <a:ext cx="3985558" cy="69389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noProof="0" dirty="0"/>
              <a:t>contact@emailaddress.com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noProof="0" dirty="0"/>
              <a:t>01234 567890</a:t>
            </a:r>
          </a:p>
        </p:txBody>
      </p:sp>
      <p:pic>
        <p:nvPicPr>
          <p:cNvPr id="12" name="Picture 11" descr="A qr code with black squares&#10;&#10;Description automatically generated">
            <a:extLst>
              <a:ext uri="{FF2B5EF4-FFF2-40B4-BE49-F238E27FC236}">
                <a16:creationId xmlns:a16="http://schemas.microsoft.com/office/drawing/2014/main" id="{09A83103-A062-9CA9-7FFA-9FEBBAB856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5755" y="3284799"/>
            <a:ext cx="700889" cy="70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648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884976D-212C-3569-0783-3BF79A3D9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730" y="2382834"/>
            <a:ext cx="4715563" cy="536064"/>
          </a:xfrm>
        </p:spPr>
        <p:txBody>
          <a:bodyPr>
            <a:normAutofit/>
          </a:bodyPr>
          <a:lstStyle/>
          <a:p>
            <a:r>
              <a:rPr lang="en-GB" dirty="0"/>
              <a:t>T</a:t>
            </a:r>
            <a:r>
              <a:rPr lang="en-GB" noProof="0" dirty="0"/>
              <a:t>he </a:t>
            </a:r>
            <a:r>
              <a:rPr lang="en-GB" i="1" noProof="0" dirty="0"/>
              <a:t>Difference</a:t>
            </a:r>
            <a:r>
              <a:rPr lang="en-GB" noProof="0" dirty="0"/>
              <a:t> course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6F4CA12-E11F-3B7D-B908-AD41D1FB68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2729" y="2796620"/>
            <a:ext cx="4127090" cy="69389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/>
              <a:t>Wednesday evenings, 7-9pm</a:t>
            </a:r>
            <a:endParaRPr lang="en-GB" noProof="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1700" dirty="0"/>
              <a:t>Starting on Wednesday</a:t>
            </a:r>
            <a:r>
              <a:rPr lang="en-GB" sz="1700" noProof="0" dirty="0"/>
              <a:t> 5 March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66B48DD6-0D8A-2482-0B88-590F767ACE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2730" y="3508616"/>
            <a:ext cx="3985558" cy="79511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noProof="0" dirty="0"/>
              <a:t>Venue name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noProof="0" dirty="0"/>
              <a:t>Street, Town AB1 2CD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69324996-F58A-72AF-BBAA-8523BDB3564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2730" y="4377691"/>
            <a:ext cx="3985558" cy="317418"/>
          </a:xfrm>
        </p:spPr>
        <p:txBody>
          <a:bodyPr>
            <a:normAutofit fontScale="92500" lnSpcReduction="20000"/>
          </a:bodyPr>
          <a:lstStyle/>
          <a:p>
            <a:r>
              <a:rPr lang="en-GB" noProof="0" dirty="0"/>
              <a:t>Got questions?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44F36B9D-A794-BF13-318E-70E6F8D5B2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2730" y="4590718"/>
            <a:ext cx="3985558" cy="69389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noProof="0" dirty="0"/>
              <a:t>contact@emailaddress.com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noProof="0" dirty="0"/>
              <a:t>01234 567890</a:t>
            </a:r>
          </a:p>
        </p:txBody>
      </p:sp>
    </p:spTree>
    <p:extLst>
      <p:ext uri="{BB962C8B-B14F-4D97-AF65-F5344CB8AC3E}">
        <p14:creationId xmlns:p14="http://schemas.microsoft.com/office/powerpoint/2010/main" val="2582887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6268D51-D112-5149-E01E-09767FC52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1204" y="2085222"/>
            <a:ext cx="5787723" cy="509082"/>
          </a:xfrm>
        </p:spPr>
        <p:txBody>
          <a:bodyPr/>
          <a:lstStyle/>
          <a:p>
            <a:r>
              <a:rPr lang="en-GB" dirty="0"/>
              <a:t>The </a:t>
            </a:r>
            <a:r>
              <a:rPr lang="en-GB" i="1" dirty="0"/>
              <a:t>Difference</a:t>
            </a:r>
            <a:r>
              <a:rPr lang="en-GB" dirty="0"/>
              <a:t> course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4E41139-466C-FC59-8B0B-2D95A1F321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11204" y="3467587"/>
            <a:ext cx="5752210" cy="470669"/>
          </a:xfrm>
        </p:spPr>
        <p:txBody>
          <a:bodyPr>
            <a:normAutofit/>
          </a:bodyPr>
          <a:lstStyle/>
          <a:p>
            <a:r>
              <a:rPr lang="en-GB" sz="2400" dirty="0"/>
              <a:t>Wednesday evenings, 7-9pm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D9277F76-2E64-8034-7C2C-E758FC0CFD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11203" y="3807026"/>
            <a:ext cx="5752210" cy="83441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noProof="0" dirty="0"/>
              <a:t>Venue name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noProof="0" dirty="0"/>
              <a:t>Street, Town AB1 2CD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82F966D4-36CF-5A38-44C7-AEF700D487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11204" y="4641438"/>
            <a:ext cx="5752210" cy="34916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Got questions?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1D1F8AED-F8B1-B4FA-1977-D1D884F846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11204" y="4854613"/>
            <a:ext cx="5752210" cy="763279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noProof="0" dirty="0"/>
              <a:t>contact@emailaddress.com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noProof="0" dirty="0"/>
              <a:t>01234 567890</a:t>
            </a:r>
          </a:p>
          <a:p>
            <a:endParaRPr lang="en-GB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05C8758A-BFC4-54C0-0CFB-8D79E4AB78B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611204" y="2515694"/>
            <a:ext cx="6085874" cy="951894"/>
          </a:xfrm>
        </p:spPr>
        <p:txBody>
          <a:bodyPr>
            <a:normAutofit fontScale="92500" lnSpcReduction="10000"/>
          </a:bodyPr>
          <a:lstStyle/>
          <a:p>
            <a:r>
              <a:rPr lang="en-GB" sz="1800" dirty="0"/>
              <a:t>In a world that is messy, hurting and divided, </a:t>
            </a:r>
            <a:r>
              <a:rPr lang="en-GB" sz="1800" i="1" dirty="0"/>
              <a:t>Difference</a:t>
            </a:r>
            <a:r>
              <a:rPr lang="en-GB" sz="1800" dirty="0"/>
              <a:t> equips us with skills to cross divides, navigate disagreement, practise forgiveness and pursue a just and flourishing world as we seek to follow Jesus</a:t>
            </a:r>
          </a:p>
        </p:txBody>
      </p:sp>
    </p:spTree>
    <p:extLst>
      <p:ext uri="{BB962C8B-B14F-4D97-AF65-F5344CB8AC3E}">
        <p14:creationId xmlns:p14="http://schemas.microsoft.com/office/powerpoint/2010/main" val="3275591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96E6161-1C13-FA33-9B15-59B4B054F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259" y="2085222"/>
            <a:ext cx="5787723" cy="509082"/>
          </a:xfrm>
        </p:spPr>
        <p:txBody>
          <a:bodyPr/>
          <a:lstStyle/>
          <a:p>
            <a:r>
              <a:rPr lang="en-GB" dirty="0"/>
              <a:t>The </a:t>
            </a:r>
            <a:r>
              <a:rPr lang="en-GB" i="1" dirty="0"/>
              <a:t>Difference</a:t>
            </a:r>
            <a:r>
              <a:rPr lang="en-GB" dirty="0"/>
              <a:t> course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E1DCD89-7B9E-3A2E-5FA3-6957BC0A2A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1259" y="3467587"/>
            <a:ext cx="5752210" cy="470669"/>
          </a:xfrm>
        </p:spPr>
        <p:txBody>
          <a:bodyPr>
            <a:normAutofit/>
          </a:bodyPr>
          <a:lstStyle/>
          <a:p>
            <a:r>
              <a:rPr lang="en-GB" sz="2400" dirty="0"/>
              <a:t>Wednesday evenings, 7-9pm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17BFF1D-1CB8-75CD-6236-AB6BFFE42E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1258" y="3807026"/>
            <a:ext cx="5752210" cy="83441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noProof="0" dirty="0"/>
              <a:t>Venue name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noProof="0" dirty="0"/>
              <a:t>Street, Town AB1 2CD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89C0EB7E-A625-B47A-2F6F-A5E4DECBD8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259" y="4641438"/>
            <a:ext cx="5752210" cy="34916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Got questions?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C01FE23F-EE0B-D439-67C8-4F474FFB63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1259" y="4854613"/>
            <a:ext cx="5752210" cy="763279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noProof="0" dirty="0"/>
              <a:t>contact@emailaddress.com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noProof="0" dirty="0"/>
              <a:t>01234 567890</a:t>
            </a:r>
          </a:p>
          <a:p>
            <a:endParaRPr lang="en-GB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4C79CD70-96AA-39CC-1033-A6F60C92A36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1259" y="2515694"/>
            <a:ext cx="6085874" cy="951894"/>
          </a:xfrm>
        </p:spPr>
        <p:txBody>
          <a:bodyPr>
            <a:normAutofit fontScale="92500" lnSpcReduction="10000"/>
          </a:bodyPr>
          <a:lstStyle/>
          <a:p>
            <a:r>
              <a:rPr lang="en-GB" sz="1800" dirty="0"/>
              <a:t>In a world that is messy, hurting and divided, </a:t>
            </a:r>
            <a:r>
              <a:rPr lang="en-GB" sz="1800" i="1" dirty="0"/>
              <a:t>Difference</a:t>
            </a:r>
            <a:r>
              <a:rPr lang="en-GB" sz="1800" dirty="0"/>
              <a:t> equips us with skills to cross divides, navigate disagreement, practise forgiveness and pursue a just and flourishing world as we seek to follow Jesus</a:t>
            </a:r>
          </a:p>
        </p:txBody>
      </p:sp>
    </p:spTree>
    <p:extLst>
      <p:ext uri="{BB962C8B-B14F-4D97-AF65-F5344CB8AC3E}">
        <p14:creationId xmlns:p14="http://schemas.microsoft.com/office/powerpoint/2010/main" val="4269837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F41D19F-ED5D-31A7-EE29-437B1260C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730" y="2382834"/>
            <a:ext cx="4127089" cy="536064"/>
          </a:xfrm>
        </p:spPr>
        <p:txBody>
          <a:bodyPr>
            <a:normAutofit/>
          </a:bodyPr>
          <a:lstStyle/>
          <a:p>
            <a:r>
              <a:rPr lang="en-GB" dirty="0"/>
              <a:t>T</a:t>
            </a:r>
            <a:r>
              <a:rPr lang="en-GB" noProof="0" dirty="0"/>
              <a:t>he </a:t>
            </a:r>
            <a:r>
              <a:rPr lang="en-GB" i="1" noProof="0" dirty="0"/>
              <a:t>Difference</a:t>
            </a:r>
            <a:r>
              <a:rPr lang="en-GB" noProof="0" dirty="0"/>
              <a:t> course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0501430-6332-8BB4-5705-5C71C44650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2729" y="2796620"/>
            <a:ext cx="4127090" cy="90691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/>
              <a:t>Wednesday lunchtimes at 1pm</a:t>
            </a:r>
            <a:endParaRPr lang="en-GB" noProof="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1700" dirty="0"/>
              <a:t>Starting on Wednesday</a:t>
            </a:r>
            <a:r>
              <a:rPr lang="en-GB" sz="1700" noProof="0" dirty="0"/>
              <a:t> 5 March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CA385ED-3C04-1D9B-22AF-C8283381CF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2730" y="3703536"/>
            <a:ext cx="3985558" cy="60019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noProof="0" dirty="0"/>
              <a:t>Room name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6354981-FF32-8FD5-E3C9-0E83DDD461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2730" y="4377691"/>
            <a:ext cx="3985558" cy="317418"/>
          </a:xfrm>
        </p:spPr>
        <p:txBody>
          <a:bodyPr>
            <a:normAutofit fontScale="92500" lnSpcReduction="20000"/>
          </a:bodyPr>
          <a:lstStyle/>
          <a:p>
            <a:r>
              <a:rPr lang="en-GB" noProof="0" dirty="0"/>
              <a:t>Got questions?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06C6C444-DD4F-9702-8CE7-19923D2E29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2730" y="4590718"/>
            <a:ext cx="3985558" cy="69389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noProof="0" dirty="0"/>
              <a:t>contact@emailaddress.com</a:t>
            </a:r>
          </a:p>
        </p:txBody>
      </p:sp>
      <p:pic>
        <p:nvPicPr>
          <p:cNvPr id="12" name="Picture 11" descr="A qr code with black squares&#10;&#10;Description automatically generated">
            <a:extLst>
              <a:ext uri="{FF2B5EF4-FFF2-40B4-BE49-F238E27FC236}">
                <a16:creationId xmlns:a16="http://schemas.microsoft.com/office/drawing/2014/main" id="{0FC4D6BE-46A6-A983-0F3D-ABDEA2AF7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5755" y="3284799"/>
            <a:ext cx="700889" cy="70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457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id="{9B1E7117-80E3-B543-1CC2-87269AB14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730" y="2382834"/>
            <a:ext cx="4127089" cy="536064"/>
          </a:xfrm>
        </p:spPr>
        <p:txBody>
          <a:bodyPr>
            <a:normAutofit/>
          </a:bodyPr>
          <a:lstStyle/>
          <a:p>
            <a:r>
              <a:rPr lang="en-GB" dirty="0"/>
              <a:t>T</a:t>
            </a:r>
            <a:r>
              <a:rPr lang="en-GB" noProof="0" dirty="0"/>
              <a:t>he </a:t>
            </a:r>
            <a:r>
              <a:rPr lang="en-GB" i="1" noProof="0" dirty="0"/>
              <a:t>Difference</a:t>
            </a:r>
            <a:r>
              <a:rPr lang="en-GB" noProof="0" dirty="0"/>
              <a:t> course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2D39F562-53D6-9C57-3F04-50FB0035EF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2729" y="2796620"/>
            <a:ext cx="4127090" cy="90691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/>
              <a:t>Wednesday lunchtimes at 1pm</a:t>
            </a:r>
            <a:endParaRPr lang="en-GB" noProof="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1700" dirty="0"/>
              <a:t>Starting on Wednesday</a:t>
            </a:r>
            <a:r>
              <a:rPr lang="en-GB" sz="1700" noProof="0" dirty="0"/>
              <a:t> 5 March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81BED7E1-5AE0-79EA-EE89-2E68FE727F8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2730" y="3703536"/>
            <a:ext cx="3985558" cy="60019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noProof="0" dirty="0"/>
              <a:t>Room name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A4AD033A-DB2B-898D-731F-B21F09E528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2730" y="4377691"/>
            <a:ext cx="3985558" cy="317418"/>
          </a:xfrm>
        </p:spPr>
        <p:txBody>
          <a:bodyPr>
            <a:normAutofit fontScale="92500" lnSpcReduction="20000"/>
          </a:bodyPr>
          <a:lstStyle/>
          <a:p>
            <a:r>
              <a:rPr lang="en-GB" noProof="0" dirty="0"/>
              <a:t>Got questions?</a:t>
            </a:r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385EEE2D-A7EF-F7DB-E3B7-C22C7E9CB2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2730" y="4590718"/>
            <a:ext cx="3985558" cy="69389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noProof="0" dirty="0"/>
              <a:t>contact@emailaddress.com</a:t>
            </a:r>
          </a:p>
        </p:txBody>
      </p:sp>
    </p:spTree>
    <p:extLst>
      <p:ext uri="{BB962C8B-B14F-4D97-AF65-F5344CB8AC3E}">
        <p14:creationId xmlns:p14="http://schemas.microsoft.com/office/powerpoint/2010/main" val="2411713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A6FF973-CC2A-79D0-4753-7418D87DA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1204" y="2085222"/>
            <a:ext cx="5787723" cy="509082"/>
          </a:xfrm>
        </p:spPr>
        <p:txBody>
          <a:bodyPr/>
          <a:lstStyle/>
          <a:p>
            <a:r>
              <a:rPr lang="en-GB" dirty="0"/>
              <a:t>The </a:t>
            </a:r>
            <a:r>
              <a:rPr lang="en-GB" i="1" dirty="0"/>
              <a:t>Difference</a:t>
            </a:r>
            <a:r>
              <a:rPr lang="en-GB" dirty="0"/>
              <a:t> course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DB4B248-0A12-510E-CFE1-F9AFC190F8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11204" y="3825241"/>
            <a:ext cx="5752210" cy="470669"/>
          </a:xfrm>
        </p:spPr>
        <p:txBody>
          <a:bodyPr>
            <a:normAutofit/>
          </a:bodyPr>
          <a:lstStyle/>
          <a:p>
            <a:r>
              <a:rPr lang="en-GB" sz="2400" dirty="0"/>
              <a:t>Wednesday lunchtimes at 1pm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6188A136-65D9-8324-2B6C-7B0A411AE81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11204" y="4179263"/>
            <a:ext cx="5752210" cy="49000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noProof="0" dirty="0"/>
              <a:t>Room name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DD48E819-B93B-C5C8-7B03-9BEFE334F4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11204" y="4894935"/>
            <a:ext cx="5752210" cy="34916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Got questions?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3E83507A-DA28-8C79-4C3E-C2C883A5B3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11204" y="5108110"/>
            <a:ext cx="5752210" cy="490007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noProof="0" dirty="0"/>
              <a:t>contact@emailaddress.com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210021DF-D0ED-7B43-E8B7-2108653CBA1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611204" y="2515694"/>
            <a:ext cx="6085874" cy="1083882"/>
          </a:xfrm>
        </p:spPr>
        <p:txBody>
          <a:bodyPr>
            <a:normAutofit/>
          </a:bodyPr>
          <a:lstStyle/>
          <a:p>
            <a:r>
              <a:rPr lang="en-GB" sz="1800" dirty="0"/>
              <a:t>In a conflicted and divided world, </a:t>
            </a:r>
            <a:r>
              <a:rPr lang="en-GB" sz="1800" i="1" dirty="0"/>
              <a:t>Difference</a:t>
            </a:r>
            <a:r>
              <a:rPr lang="en-GB" sz="1800" dirty="0"/>
              <a:t> is a six-session resource that equips students with skills to cross divides, navigate disagreement and build welcoming school communities</a:t>
            </a:r>
          </a:p>
        </p:txBody>
      </p:sp>
    </p:spTree>
    <p:extLst>
      <p:ext uri="{BB962C8B-B14F-4D97-AF65-F5344CB8AC3E}">
        <p14:creationId xmlns:p14="http://schemas.microsoft.com/office/powerpoint/2010/main" val="3394501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0BF983B-4FCD-9C28-87F6-03F6101A5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796" y="2085222"/>
            <a:ext cx="5787723" cy="509082"/>
          </a:xfrm>
        </p:spPr>
        <p:txBody>
          <a:bodyPr/>
          <a:lstStyle/>
          <a:p>
            <a:r>
              <a:rPr lang="en-GB" dirty="0"/>
              <a:t>The </a:t>
            </a:r>
            <a:r>
              <a:rPr lang="en-GB" i="1" dirty="0"/>
              <a:t>Difference</a:t>
            </a:r>
            <a:r>
              <a:rPr lang="en-GB" dirty="0"/>
              <a:t> course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9F95B2D-988C-0E2C-6963-1C7DF31024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1796" y="3825241"/>
            <a:ext cx="5752210" cy="470669"/>
          </a:xfrm>
        </p:spPr>
        <p:txBody>
          <a:bodyPr>
            <a:normAutofit/>
          </a:bodyPr>
          <a:lstStyle/>
          <a:p>
            <a:r>
              <a:rPr lang="en-GB" sz="2400" dirty="0"/>
              <a:t>Wednesday lunchtimes at 1pm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D8CECC94-FE63-4760-1D04-CDC7830F2AA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1796" y="4179263"/>
            <a:ext cx="5752210" cy="49000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noProof="0" dirty="0"/>
              <a:t>Room name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EFFD9123-29D5-EE64-31AE-F4600E1E6C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1796" y="4894935"/>
            <a:ext cx="5752210" cy="34916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Got questions?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EB4C65FF-BEE2-AA8A-7024-E40475640C25}"/>
              </a:ext>
            </a:extLst>
          </p:cNvPr>
          <p:cNvSpPr txBox="1">
            <a:spLocks/>
          </p:cNvSpPr>
          <p:nvPr/>
        </p:nvSpPr>
        <p:spPr>
          <a:xfrm>
            <a:off x="631796" y="2515694"/>
            <a:ext cx="6085874" cy="10838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Outfit Medium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/>
              <a:t>In a conflicted and divided world, </a:t>
            </a:r>
            <a:r>
              <a:rPr lang="en-GB" sz="1800" i="1"/>
              <a:t>Difference</a:t>
            </a:r>
            <a:r>
              <a:rPr lang="en-GB" sz="1800"/>
              <a:t> is a six-session resource that equips students with skills to cross divides, navigate disagreement and build welcoming school communities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318884441"/>
      </p:ext>
    </p:extLst>
  </p:cSld>
  <p:clrMapOvr>
    <a:masterClrMapping/>
  </p:clrMapOvr>
</p:sld>
</file>

<file path=ppt/theme/theme1.xml><?xml version="1.0" encoding="utf-8"?>
<a:theme xmlns:a="http://schemas.openxmlformats.org/drawingml/2006/main" name="Difference_Slides_Templates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1caf6fe-75ce-478b-9c7c-0edc1e2a0a7e" xsi:nil="true"/>
    <_ip_UnifiedCompliancePolicyUIAction xmlns="http://schemas.microsoft.com/sharepoint/v3" xsi:nil="true"/>
    <lcf76f155ced4ddcb4097134ff3c332f xmlns="7b5c543b-ce41-4bf0-887e-be718118a899">
      <Terms xmlns="http://schemas.microsoft.com/office/infopath/2007/PartnerControls"/>
    </lcf76f155ced4ddcb4097134ff3c332f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C6DADE57D6CF43B91F07824CAC04C9" ma:contentTypeVersion="20" ma:contentTypeDescription="Create a new document." ma:contentTypeScope="" ma:versionID="9062847b77f7cbd1b0e1ce7727979482">
  <xsd:schema xmlns:xsd="http://www.w3.org/2001/XMLSchema" xmlns:xs="http://www.w3.org/2001/XMLSchema" xmlns:p="http://schemas.microsoft.com/office/2006/metadata/properties" xmlns:ns1="http://schemas.microsoft.com/sharepoint/v3" xmlns:ns2="7b5c543b-ce41-4bf0-887e-be718118a899" xmlns:ns3="c5e47e47-aed6-42ed-92ac-f923200f30aa" xmlns:ns4="91caf6fe-75ce-478b-9c7c-0edc1e2a0a7e" targetNamespace="http://schemas.microsoft.com/office/2006/metadata/properties" ma:root="true" ma:fieldsID="c622b84eb3cc96c565546856ef3ec389" ns1:_="" ns2:_="" ns3:_="" ns4:_="">
    <xsd:import namespace="http://schemas.microsoft.com/sharepoint/v3"/>
    <xsd:import namespace="7b5c543b-ce41-4bf0-887e-be718118a899"/>
    <xsd:import namespace="c5e47e47-aed6-42ed-92ac-f923200f30aa"/>
    <xsd:import namespace="91caf6fe-75ce-478b-9c7c-0edc1e2a0a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5c543b-ce41-4bf0-887e-be718118a8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657a91f-fe9e-4f09-8fd2-640c539578a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e47e47-aed6-42ed-92ac-f923200f30aa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caf6fe-75ce-478b-9c7c-0edc1e2a0a7e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7232ddbc-3c97-4ef6-8f03-ab7b2c0e3262}" ma:internalName="TaxCatchAll" ma:showField="CatchAllData" ma:web="c5e47e47-aed6-42ed-92ac-f923200f30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1386ADC-B9BD-4506-8EDF-EE6D586BAD05}">
  <ds:schemaRefs>
    <ds:schemaRef ds:uri="http://schemas.microsoft.com/office/2006/metadata/properties"/>
    <ds:schemaRef ds:uri="http://schemas.microsoft.com/office/infopath/2007/PartnerControls"/>
    <ds:schemaRef ds:uri="91caf6fe-75ce-478b-9c7c-0edc1e2a0a7e"/>
    <ds:schemaRef ds:uri="http://schemas.microsoft.com/sharepoint/v3"/>
    <ds:schemaRef ds:uri="7b5c543b-ce41-4bf0-887e-be718118a899"/>
  </ds:schemaRefs>
</ds:datastoreItem>
</file>

<file path=customXml/itemProps2.xml><?xml version="1.0" encoding="utf-8"?>
<ds:datastoreItem xmlns:ds="http://schemas.openxmlformats.org/officeDocument/2006/customXml" ds:itemID="{5FBB74FE-BBB0-4416-94C4-7C62A5225DA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ED4E5A9-A1B9-42B0-9004-126375482C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b5c543b-ce41-4bf0-887e-be718118a899"/>
    <ds:schemaRef ds:uri="c5e47e47-aed6-42ed-92ac-f923200f30aa"/>
    <ds:schemaRef ds:uri="91caf6fe-75ce-478b-9c7c-0edc1e2a0a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405</Words>
  <Application>Microsoft Office PowerPoint</Application>
  <PresentationFormat>Widescreen</PresentationFormat>
  <Paragraphs>60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Outfit</vt:lpstr>
      <vt:lpstr>Outfit Medium</vt:lpstr>
      <vt:lpstr>Difference_Slides_Templates</vt:lpstr>
      <vt:lpstr>PowerPoint Presentation</vt:lpstr>
      <vt:lpstr>The Difference course</vt:lpstr>
      <vt:lpstr>The Difference course</vt:lpstr>
      <vt:lpstr>The Difference course</vt:lpstr>
      <vt:lpstr>The Difference course</vt:lpstr>
      <vt:lpstr>The Difference course</vt:lpstr>
      <vt:lpstr>The Difference course</vt:lpstr>
      <vt:lpstr>The Difference course</vt:lpstr>
      <vt:lpstr>The Difference course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Heather Skelton</dc:creator>
  <cp:lastModifiedBy>Zoë Tunstall</cp:lastModifiedBy>
  <cp:revision>15</cp:revision>
  <dcterms:created xsi:type="dcterms:W3CDTF">2025-01-29T15:36:21Z</dcterms:created>
  <dcterms:modified xsi:type="dcterms:W3CDTF">2025-02-06T12:35:41Z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0x010100F1C6DADE57D6CF43B91F07824CAC04C9</vt:lpwstr>
  </property>
</Properties>
</file>