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3" r:id="rId4"/>
    <p:sldId id="261" r:id="rId5"/>
    <p:sldId id="262" r:id="rId6"/>
    <p:sldId id="267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4561"/>
  </p:normalViewPr>
  <p:slideViewPr>
    <p:cSldViewPr snapToGrid="0">
      <p:cViewPr varScale="1">
        <p:scale>
          <a:sx n="106" d="100"/>
          <a:sy n="106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28C98F72-26F2-7F7E-4AAB-A6A75E223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4684" cy="685951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323F7E4-FB24-DD3F-F44F-DA3CBE22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332A6E3-BF98-A2AA-C6BC-30FFB5C15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B425E25-9EEE-6F21-A1DC-3E3B3DEB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0DEBA2D-48A1-C19D-3C7D-FF8DE1DBE8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C3FA4E8-11CD-C278-FEBF-2F3A3CAE71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86BC5E5-5EE4-90FC-619D-6D015E8B17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96291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75A78F91-5F70-25D8-3A5F-23A3075906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97DB4F0-987E-F1D0-5BF2-80BABABD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19282C-6BB0-3AF6-7316-32B5394E35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9929FA0-B650-5DA9-70F5-24E986C8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586C3C1-03A1-FD43-4BA9-63C2BB9BE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BD008A-8743-2002-AB36-649760B2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F513C45-BEAF-0E57-E043-F4E9C542C8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93437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&#10;&#10;AI-generated content may be incorrect.">
            <a:extLst>
              <a:ext uri="{FF2B5EF4-FFF2-40B4-BE49-F238E27FC236}">
                <a16:creationId xmlns:a16="http://schemas.microsoft.com/office/drawing/2014/main" id="{E2BDC2EB-FFE9-4C04-1D5F-1DD3DB9216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C23118C-8899-F84F-1405-F3C902E78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CC2079-595E-F007-1969-BE64805CA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943FB2B-CFD5-AB95-F34E-4F41A629E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E03F57-C280-B257-FC74-3B4E0D3FDC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4C5CA47-CB07-0E67-FC9E-441C4CFFB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373543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walking&#10;&#10;AI-generated content may be incorrect.">
            <a:extLst>
              <a:ext uri="{FF2B5EF4-FFF2-40B4-BE49-F238E27FC236}">
                <a16:creationId xmlns:a16="http://schemas.microsoft.com/office/drawing/2014/main" id="{834B77A0-B91C-8545-A84C-FC700D31FA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D7C95E9-829D-E1F1-90E2-15801435F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2A0A8F-4998-7D6B-3056-7BD41266B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B0CBA4-4D81-7A63-2D14-19E891046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E0E5F0A-CD0D-352A-16AB-DD9EC36C51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5267BD8-C22B-9A7E-9475-5E666F924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192011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Lef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wall&#10;&#10;AI-generated content may be incorrect.">
            <a:extLst>
              <a:ext uri="{FF2B5EF4-FFF2-40B4-BE49-F238E27FC236}">
                <a16:creationId xmlns:a16="http://schemas.microsoft.com/office/drawing/2014/main" id="{81FE439B-5B79-58B9-D6E8-5BB685CE9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4684" cy="685951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AEA9365-0318-85F4-184B-BBC5CE7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7BD3693-D997-99E0-A79C-1C26E6818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FCC7B5-51A3-B80E-9FD3-82C4669C5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34E0A5-444D-079C-959A-F5E39122D3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EB2201-3419-35B5-B29B-4244551F8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59E804D-6205-ED0D-9AF2-7AE655B05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5695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and standing next to a wall&#10;&#10;AI-generated content may be incorrect.">
            <a:extLst>
              <a:ext uri="{FF2B5EF4-FFF2-40B4-BE49-F238E27FC236}">
                <a16:creationId xmlns:a16="http://schemas.microsoft.com/office/drawing/2014/main" id="{0E98179B-D0CA-D794-3942-A31AAC598C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4911380-A056-0C20-665F-004E5FE5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21CFA1-C039-5DCD-BA8E-42662A7ED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0421AC4-B541-3986-9902-847D15D6F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1F2541A-0EC0-C13A-0B60-FC44B1A2F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5CCB64C-A6E9-EE74-01EE-A8F3BC228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C3192B7-D73D-C232-5B7E-D399280F9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1535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with_QR_code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wall&#10;&#10;AI-generated content may be incorrect.">
            <a:extLst>
              <a:ext uri="{FF2B5EF4-FFF2-40B4-BE49-F238E27FC236}">
                <a16:creationId xmlns:a16="http://schemas.microsoft.com/office/drawing/2014/main" id="{FE5DA2F3-A231-3711-640A-01886655A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AB34AA3-1B5C-7658-2530-339EC61A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770DA39-FC6A-71BD-C4C3-9AE21E555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F40E2E0-D671-3169-89D4-07DD9450A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37D7D9-E5FD-08DA-E68B-2DF4730B3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17F92F-51BC-B1F6-54A0-866B57C5E3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7556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Boxed_Tex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reen jacket&#10;&#10;AI-generated content may be incorrect.">
            <a:extLst>
              <a:ext uri="{FF2B5EF4-FFF2-40B4-BE49-F238E27FC236}">
                <a16:creationId xmlns:a16="http://schemas.microsoft.com/office/drawing/2014/main" id="{812EA7C4-E2C5-6822-BC3F-9E24C287A6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AB34AA3-1B5C-7658-2530-339EC61A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770DA39-FC6A-71BD-C4C3-9AE21E555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F40E2E0-D671-3169-89D4-07DD9450A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37D7D9-E5FD-08DA-E68B-2DF4730B3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17F92F-51BC-B1F6-54A0-866B57C5E3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19407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B90511C0-5EDB-E50E-5C48-D1B6D38E97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8926C95-8E5A-5E96-AE57-8B2CBB9D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0195DF0-705D-33B4-3140-5E09CB4C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8F87506-0408-1310-F24E-8E590259C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80BA135-57E4-90DF-5A4C-1882CD7A9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D5F4E0D-48F7-C12B-AD3E-A52DB495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DF0D28B-B57D-601C-7BD3-60F63788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304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talking&#10;&#10;AI-generated content may be incorrect.">
            <a:extLst>
              <a:ext uri="{FF2B5EF4-FFF2-40B4-BE49-F238E27FC236}">
                <a16:creationId xmlns:a16="http://schemas.microsoft.com/office/drawing/2014/main" id="{2C8F9B6A-2AB8-CC68-CE6F-DF1F5506F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EC05997-7ED9-7915-A4A4-CE745296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9029B4B-DC85-2F86-52F4-50AFB2883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ACBFCBD-F90B-A897-0F83-C4C35F72E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58687EA-A368-DEB4-E1D9-B01D7514F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C1887E5-8441-9B31-E3D0-95E42D5E31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D36978-29F1-4D9F-D2D8-367EB808A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0253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talking&#10;&#10;AI-generated content may be incorrect.">
            <a:extLst>
              <a:ext uri="{FF2B5EF4-FFF2-40B4-BE49-F238E27FC236}">
                <a16:creationId xmlns:a16="http://schemas.microsoft.com/office/drawing/2014/main" id="{DB8D9A91-49E7-B6E2-7570-29A4A6F04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75F0B1C-9DE8-3E68-1CC0-287402F04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491DA91-7087-C327-0D45-BFDD377FE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8E4E9C6-E4F5-FDA1-71A0-C7E58F912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8A57E32-57E6-C489-3199-0A2E0E050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41A4EB6-5D18-01D5-D9DA-F264E8F61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1957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looking at something&#10;&#10;AI-generated content may be incorrect.">
            <a:extLst>
              <a:ext uri="{FF2B5EF4-FFF2-40B4-BE49-F238E27FC236}">
                <a16:creationId xmlns:a16="http://schemas.microsoft.com/office/drawing/2014/main" id="{F8CB2655-3297-E2F5-983D-568B3EC37F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9BE2CF2-612E-0BE3-B4E6-6802B7575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171C57-8CBD-238B-F641-BB4D7F218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CC6A5E0-7252-F4CD-52CE-2325E7987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BFEF658-5FAE-E440-147A-9F915F17C2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57B0D0B-7EE1-7C3C-ADCB-C53F77CDC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5305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uple of women smiling and standing together&#10;&#10;AI-generated content may be incorrect.">
            <a:extLst>
              <a:ext uri="{FF2B5EF4-FFF2-40B4-BE49-F238E27FC236}">
                <a16:creationId xmlns:a16="http://schemas.microsoft.com/office/drawing/2014/main" id="{3AA138EA-81C5-F858-5EA3-155831AFC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E2189DE-8522-CC95-5407-B1D0D82D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0D2C9BB-50BC-9F99-B2C5-5B4F53B6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8E64066-5306-1C9E-0715-EEDF54EC0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0A9D112-23C4-8818-2CE1-AD6E60A2C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7DCB5B1-901B-A0BD-9D55-A95C6B8BA9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98A0667-5BD8-FD34-414C-B5A0D04CD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99402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miling&#10;&#10;AI-generated content may be incorrect.">
            <a:extLst>
              <a:ext uri="{FF2B5EF4-FFF2-40B4-BE49-F238E27FC236}">
                <a16:creationId xmlns:a16="http://schemas.microsoft.com/office/drawing/2014/main" id="{3BDFAEB1-501C-A6BA-AA8C-AE270684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B72B007-BB9C-964C-0EA5-EF84EBE4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918BD9-E0BC-5301-C68A-88C90E5DE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8EC6BEB-7B7F-0BB1-1964-3FF42F1BFF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038FFC-96DA-1D5D-40D1-C65FC582B5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C849886-E1A7-7509-26C8-E78837C918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5AA11C3-26A0-5947-E98A-82696D50E2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8813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miling for a photo&#10;&#10;AI-generated content may be incorrect.">
            <a:extLst>
              <a:ext uri="{FF2B5EF4-FFF2-40B4-BE49-F238E27FC236}">
                <a16:creationId xmlns:a16="http://schemas.microsoft.com/office/drawing/2014/main" id="{FBF799DB-7C19-706C-9522-B188333D4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BECD447-3C75-DBFA-CDBC-0C1876D3F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E64623-446F-2A32-0F58-B9FF6EB610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F5C2B2F-63E3-48D7-FB6F-18AB33502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621415B-05B3-2AC9-0820-0B7DA8CAD0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7775EBE-EDE0-412E-A6D9-F1A8B8A7D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13932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icture&#10;&#10;AI-generated content may be incorrect.">
            <a:extLst>
              <a:ext uri="{FF2B5EF4-FFF2-40B4-BE49-F238E27FC236}">
                <a16:creationId xmlns:a16="http://schemas.microsoft.com/office/drawing/2014/main" id="{5DFDD9B3-B592-7E1F-AD5E-3C299BC67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5103635-899B-05AE-57F1-559E2DC19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0E82E8C-D12B-2C24-2963-AAD05342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4B08529-042B-0142-768C-478FB9CBA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CFBC684-9371-769E-A2FA-1AA9428DF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24A666-2B01-0706-74E1-592BE0141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3762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C39F7-618C-3979-8DE3-A1EF16DE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FB7DF-0EBE-8947-26B6-50DC0BDC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8" r:id="rId3"/>
    <p:sldLayoutId id="2147483670" r:id="rId4"/>
    <p:sldLayoutId id="2147483669" r:id="rId5"/>
    <p:sldLayoutId id="2147483662" r:id="rId6"/>
    <p:sldLayoutId id="2147483674" r:id="rId7"/>
    <p:sldLayoutId id="2147483672" r:id="rId8"/>
    <p:sldLayoutId id="2147483663" r:id="rId9"/>
    <p:sldLayoutId id="2147483665" r:id="rId10"/>
    <p:sldLayoutId id="2147483675" r:id="rId11"/>
    <p:sldLayoutId id="2147483676" r:id="rId12"/>
    <p:sldLayoutId id="2147483677" r:id="rId13"/>
    <p:sldLayoutId id="2147483649" r:id="rId14"/>
    <p:sldLayoutId id="2147483655" r:id="rId15"/>
    <p:sldLayoutId id="2147483653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utfit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Outf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498F3-586C-4CF7-705B-477ED781B7F5}"/>
              </a:ext>
            </a:extLst>
          </p:cNvPr>
          <p:cNvSpPr txBox="1"/>
          <p:nvPr/>
        </p:nvSpPr>
        <p:spPr>
          <a:xfrm>
            <a:off x="562334" y="802060"/>
            <a:ext cx="107816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Outfit" pitchFamily="2" charset="0"/>
              </a:rPr>
              <a:t>Instructions</a:t>
            </a:r>
            <a:endParaRPr lang="en-GB" sz="3600" b="1" noProof="0" dirty="0">
              <a:latin typeface="Outfi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Outfit" pitchFamily="2" charset="0"/>
              </a:rPr>
              <a:t>There are a selection of slides for you to use to share about the course with your church, small group or 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Outfit" pitchFamily="2" charset="0"/>
              </a:rPr>
              <a:t>Use the template to add in the details about your course – including the dates, location and contact information </a:t>
            </a:r>
            <a:r>
              <a:rPr lang="en-GB" sz="2400" b="1" noProof="0" dirty="0" err="1">
                <a:latin typeface="Outfit" pitchFamily="2" charset="0"/>
              </a:rPr>
              <a:t>fo</a:t>
            </a:r>
            <a:r>
              <a:rPr lang="en-GB" sz="2400" b="1" dirty="0">
                <a:latin typeface="Outfit" pitchFamily="2" charset="0"/>
              </a:rPr>
              <a:t>r the course host.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utfit" pitchFamily="2" charset="0"/>
              </a:rPr>
              <a:t>T</a:t>
            </a:r>
            <a:r>
              <a:rPr lang="en-GB" sz="2400" b="1" noProof="0" dirty="0">
                <a:latin typeface="Outfit" pitchFamily="2" charset="0"/>
              </a:rPr>
              <a:t>here’s also slide options with  space for a QR code too if your organisation uses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utfit" pitchFamily="2" charset="0"/>
              </a:rPr>
              <a:t>Your slides will look best using a font called ‘Outfit’ – download for free here: </a:t>
            </a:r>
            <a:r>
              <a:rPr lang="en-GB" sz="2400" b="1" dirty="0">
                <a:latin typeface="Outfit" pitchFamily="2" charset="0"/>
                <a:hlinkClick r:id="rId2"/>
              </a:rPr>
              <a:t>https://fonts.google.com/specimen/Outfit</a:t>
            </a:r>
            <a:r>
              <a:rPr lang="en-GB" sz="2400" b="1" dirty="0">
                <a:latin typeface="Outfit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noProof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96C7-7073-7503-7000-8C3F1792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127089" cy="536064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Join the </a:t>
            </a:r>
            <a:r>
              <a:rPr lang="en-GB" i="1" noProof="0" dirty="0"/>
              <a:t>Difference</a:t>
            </a:r>
            <a:r>
              <a:rPr lang="en-GB" noProof="0" dirty="0"/>
              <a:t> course!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F5AC6-69DB-5AA8-5A16-D73C7AE6A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D2BBB-1D46-7549-644E-D994C1F94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3985558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625CB-C078-58E8-02A7-BBBFF5FAA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Contact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2BD248-2FA8-47D4-9F07-D120C0CE4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98A40CF5-A33B-B821-6AFF-AFC08E57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55" y="3284799"/>
            <a:ext cx="700889" cy="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6FC6BD-9147-5A5F-AF85-D13C9406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5633014" cy="536064"/>
          </a:xfrm>
        </p:spPr>
        <p:txBody>
          <a:bodyPr>
            <a:normAutofit/>
          </a:bodyPr>
          <a:lstStyle/>
          <a:p>
            <a:r>
              <a:rPr lang="en-GB" noProof="0" dirty="0"/>
              <a:t>Join the </a:t>
            </a:r>
            <a:r>
              <a:rPr lang="en-GB" i="1" noProof="0" dirty="0"/>
              <a:t>Difference</a:t>
            </a:r>
            <a:r>
              <a:rPr lang="en-GB" noProof="0" dirty="0"/>
              <a:t> course!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41D722-0D67-43DC-770C-B3481A503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8" y="2796620"/>
            <a:ext cx="5633015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69C4D4-3346-52F6-DAE3-F0948340D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5439840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14FE44-9240-66F2-E6FA-DFD63AD08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5439840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Contact us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E1D2059-C7EC-475B-5CCB-9A2DA22F9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543984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</p:spTree>
    <p:extLst>
      <p:ext uri="{BB962C8B-B14F-4D97-AF65-F5344CB8AC3E}">
        <p14:creationId xmlns:p14="http://schemas.microsoft.com/office/powerpoint/2010/main" val="37597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8642-07E1-437D-18BD-11DC276C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3BE1-8D91-DD2F-3DE3-8724697F5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1204" y="3304631"/>
            <a:ext cx="5752210" cy="3599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Wednesday evenings, 7-9pm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D39B5-3073-11B6-24DB-ECE24970E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1204" y="3569210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1B533-CCA5-7079-9198-1AC985C6E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Contact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965CD-C5C1-C064-8F42-62A864A40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1204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AE860FA-B122-2E65-E763-F455BA2CD5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1204" y="2515695"/>
            <a:ext cx="6076820" cy="623544"/>
          </a:xfrm>
        </p:spPr>
        <p:txBody>
          <a:bodyPr>
            <a:normAutofit/>
          </a:bodyPr>
          <a:lstStyle/>
          <a:p>
            <a:r>
              <a:rPr lang="en-GB" sz="1800" dirty="0"/>
              <a:t>A five-session course for exploring how we can follow Jesus in a conflicted and divided world</a:t>
            </a:r>
          </a:p>
        </p:txBody>
      </p:sp>
    </p:spTree>
    <p:extLst>
      <p:ext uri="{BB962C8B-B14F-4D97-AF65-F5344CB8AC3E}">
        <p14:creationId xmlns:p14="http://schemas.microsoft.com/office/powerpoint/2010/main" val="381772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9913C6-198C-23F2-CC7D-C4EBB3D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4" y="2085222"/>
            <a:ext cx="5787723" cy="509082"/>
          </a:xfrm>
        </p:spPr>
        <p:txBody>
          <a:bodyPr/>
          <a:lstStyle/>
          <a:p>
            <a:r>
              <a:rPr lang="en-GB" dirty="0"/>
              <a:t>Join 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2250E0-5146-E507-6EC7-806E05AEC8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044" y="3304631"/>
            <a:ext cx="5752210" cy="3599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Wednesday evenings, 7-9pm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914E9E0-C436-90EB-AB37-FCB70ACE3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5044" y="3569210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D1AE710-30C6-94F4-E4F6-5083530C1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044" y="4569014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Contact us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DFA7EE2-A2B3-9DA6-1A84-B3AE9E7DD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044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C97B125-7CF7-6370-96BC-47D7594E074C}"/>
              </a:ext>
            </a:extLst>
          </p:cNvPr>
          <p:cNvSpPr txBox="1">
            <a:spLocks/>
          </p:cNvSpPr>
          <p:nvPr/>
        </p:nvSpPr>
        <p:spPr>
          <a:xfrm>
            <a:off x="505044" y="2515695"/>
            <a:ext cx="6076820" cy="6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utfit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 five-session course for exploring how we can follow Jesus in a conflicted and divided world</a:t>
            </a:r>
          </a:p>
        </p:txBody>
      </p:sp>
    </p:spTree>
    <p:extLst>
      <p:ext uri="{BB962C8B-B14F-4D97-AF65-F5344CB8AC3E}">
        <p14:creationId xmlns:p14="http://schemas.microsoft.com/office/powerpoint/2010/main" val="73081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9FDBA90-2C99-D505-4646-8F416D4D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127089" cy="536064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Join the </a:t>
            </a:r>
            <a:r>
              <a:rPr lang="en-GB" i="1" noProof="0" dirty="0"/>
              <a:t>Difference</a:t>
            </a:r>
            <a:r>
              <a:rPr lang="en-GB" noProof="0" dirty="0"/>
              <a:t> course!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766F59-5E87-034E-30D9-515ECEE11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74F6D2-8DBA-751E-7AA5-9CDA1A9E1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3985558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13DBF28-44A7-1E3A-143D-FBA54AD6F6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Contact us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9ABD0E-E413-8A7B-666C-8BAB5A56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F5AF5528-B1C3-F27C-1850-F200770A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55" y="3284799"/>
            <a:ext cx="700889" cy="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0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795C9-163E-F399-7EC2-A8E4FBA4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5633014" cy="536064"/>
          </a:xfrm>
        </p:spPr>
        <p:txBody>
          <a:bodyPr>
            <a:normAutofit/>
          </a:bodyPr>
          <a:lstStyle/>
          <a:p>
            <a:r>
              <a:rPr lang="en-GB" noProof="0" dirty="0"/>
              <a:t>Join the </a:t>
            </a:r>
            <a:r>
              <a:rPr lang="en-GB" i="1" noProof="0" dirty="0"/>
              <a:t>Difference</a:t>
            </a:r>
            <a:r>
              <a:rPr lang="en-GB" noProof="0" dirty="0"/>
              <a:t> course!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A9EDC9-3685-FCE3-0DA4-75A4D98C1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8" y="2796620"/>
            <a:ext cx="5633015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AD289E8-4822-1038-D666-BC08664AE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5439840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5D73AB-9BBB-AFB1-AAFD-7BDC4B021B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5439840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Contact us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ED3CB4B-6367-C28D-C8AD-6689DECD6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543984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</p:spTree>
    <p:extLst>
      <p:ext uri="{BB962C8B-B14F-4D97-AF65-F5344CB8AC3E}">
        <p14:creationId xmlns:p14="http://schemas.microsoft.com/office/powerpoint/2010/main" val="311560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D1240-C262-E10D-03C1-FF9EC29D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/>
          <a:lstStyle/>
          <a:p>
            <a:r>
              <a:rPr lang="en-GB" dirty="0"/>
              <a:t>Join 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DB2B9E-B146-22AF-357C-9F334585EB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1204" y="3304631"/>
            <a:ext cx="5752210" cy="3599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Wednesday evenings, 7-9pm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A0E5D6-6E42-5F47-8209-B20F4FB4BC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1204" y="3569210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B0B0F9D-BCCB-F457-7C90-E3E0DB457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1204" y="4569014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Contact us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2F7C51-F0CF-A407-CF01-FABB80A0F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1204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A28FF93-AF07-5367-5763-89629E48C7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1204" y="2515695"/>
            <a:ext cx="6076820" cy="623544"/>
          </a:xfrm>
        </p:spPr>
        <p:txBody>
          <a:bodyPr>
            <a:normAutofit/>
          </a:bodyPr>
          <a:lstStyle/>
          <a:p>
            <a:r>
              <a:rPr lang="en-GB" sz="1800" dirty="0"/>
              <a:t>A five-session course for exploring how we can follow Jesus in a conflicted and divided world</a:t>
            </a:r>
          </a:p>
        </p:txBody>
      </p:sp>
    </p:spTree>
    <p:extLst>
      <p:ext uri="{BB962C8B-B14F-4D97-AF65-F5344CB8AC3E}">
        <p14:creationId xmlns:p14="http://schemas.microsoft.com/office/powerpoint/2010/main" val="120861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B24761-CD9C-8D95-48A6-020470C3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4" y="2085222"/>
            <a:ext cx="5787723" cy="509082"/>
          </a:xfrm>
        </p:spPr>
        <p:txBody>
          <a:bodyPr/>
          <a:lstStyle/>
          <a:p>
            <a:r>
              <a:rPr lang="en-GB" dirty="0"/>
              <a:t>Join 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87F8D3-E497-007E-7E42-FEA605664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044" y="3304631"/>
            <a:ext cx="5752210" cy="35997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Wednesday evenings, 7-9pm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03E02B-CE18-CFFC-9012-85D94EC0B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5044" y="3569210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DED720-47AC-1249-F12B-D4C083200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044" y="4569014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Contact us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015E4-4785-2EB7-78A6-90C2682F4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044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0730547-ED8D-A8FB-AF2D-15418A34B085}"/>
              </a:ext>
            </a:extLst>
          </p:cNvPr>
          <p:cNvSpPr txBox="1">
            <a:spLocks/>
          </p:cNvSpPr>
          <p:nvPr/>
        </p:nvSpPr>
        <p:spPr>
          <a:xfrm>
            <a:off x="505044" y="2515695"/>
            <a:ext cx="6076820" cy="6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utfit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 five-session course for exploring how we can follow Jesus in a conflicted and divided world</a:t>
            </a:r>
          </a:p>
        </p:txBody>
      </p:sp>
    </p:spTree>
    <p:extLst>
      <p:ext uri="{BB962C8B-B14F-4D97-AF65-F5344CB8AC3E}">
        <p14:creationId xmlns:p14="http://schemas.microsoft.com/office/powerpoint/2010/main" val="3260629014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_Slides_Templ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374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Outfit</vt:lpstr>
      <vt:lpstr>Outfit Medium</vt:lpstr>
      <vt:lpstr>Difference_Slides_Templates</vt:lpstr>
      <vt:lpstr>PowerPoint Presentation</vt:lpstr>
      <vt:lpstr>Join the Difference course!</vt:lpstr>
      <vt:lpstr>Join the Difference course!</vt:lpstr>
      <vt:lpstr>Join the Difference course</vt:lpstr>
      <vt:lpstr>Join the Difference course</vt:lpstr>
      <vt:lpstr>Join the Difference course!</vt:lpstr>
      <vt:lpstr>Join the Difference course!</vt:lpstr>
      <vt:lpstr>Join the Difference course</vt:lpstr>
      <vt:lpstr>Join the Difference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Skelton</dc:creator>
  <cp:lastModifiedBy>Zoë Tunstall</cp:lastModifiedBy>
  <cp:revision>15</cp:revision>
  <dcterms:created xsi:type="dcterms:W3CDTF">2025-01-29T15:36:21Z</dcterms:created>
  <dcterms:modified xsi:type="dcterms:W3CDTF">2025-02-06T12:21:20Z</dcterms:modified>
</cp:coreProperties>
</file>