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363" r:id="rId8"/>
    <p:sldId id="361" r:id="rId9"/>
    <p:sldId id="261" r:id="rId10"/>
    <p:sldId id="260" r:id="rId11"/>
    <p:sldId id="263" r:id="rId12"/>
    <p:sldId id="362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19"/>
    <a:srgbClr val="A62427"/>
    <a:srgbClr val="619DBF"/>
    <a:srgbClr val="016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3D066-3CF9-4FA3-A3F4-600A87A0A113}" v="4" dt="2025-01-14T11:35:03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9E4AA1A8-A5E7-4F1B-A024-04818737B32B}"/>
    <pc:docChg chg="undo custSel addSld delSld modSld">
      <pc:chgData name="Luke Stewart" userId="2d7f99b2-1e56-4e46-831f-47694e7ff210" providerId="ADAL" clId="{9E4AA1A8-A5E7-4F1B-A024-04818737B32B}" dt="2022-02-04T11:55:12.209" v="484" actId="1076"/>
      <pc:docMkLst>
        <pc:docMk/>
      </pc:docMkLst>
      <pc:sldChg chg="addSp modSp mod">
        <pc:chgData name="Luke Stewart" userId="2d7f99b2-1e56-4e46-831f-47694e7ff210" providerId="ADAL" clId="{9E4AA1A8-A5E7-4F1B-A024-04818737B32B}" dt="2022-02-04T11:12:08.250" v="38" actId="1076"/>
        <pc:sldMkLst>
          <pc:docMk/>
          <pc:sldMk cId="136796647" sldId="256"/>
        </pc:sldMkLst>
      </pc:sldChg>
      <pc:sldChg chg="addSp delSp modSp mod">
        <pc:chgData name="Luke Stewart" userId="2d7f99b2-1e56-4e46-831f-47694e7ff210" providerId="ADAL" clId="{9E4AA1A8-A5E7-4F1B-A024-04818737B32B}" dt="2022-02-04T11:21:07.213" v="131" actId="207"/>
        <pc:sldMkLst>
          <pc:docMk/>
          <pc:sldMk cId="4006262944" sldId="257"/>
        </pc:sldMkLst>
      </pc:sldChg>
      <pc:sldChg chg="addSp modSp mod">
        <pc:chgData name="Luke Stewart" userId="2d7f99b2-1e56-4e46-831f-47694e7ff210" providerId="ADAL" clId="{9E4AA1A8-A5E7-4F1B-A024-04818737B32B}" dt="2022-02-04T11:25:45.030" v="190" actId="167"/>
        <pc:sldMkLst>
          <pc:docMk/>
          <pc:sldMk cId="2835360420" sldId="258"/>
        </pc:sldMkLst>
      </pc:sldChg>
      <pc:sldChg chg="addSp modSp mod">
        <pc:chgData name="Luke Stewart" userId="2d7f99b2-1e56-4e46-831f-47694e7ff210" providerId="ADAL" clId="{9E4AA1A8-A5E7-4F1B-A024-04818737B32B}" dt="2022-02-04T11:27:44.107" v="207" actId="1076"/>
        <pc:sldMkLst>
          <pc:docMk/>
          <pc:sldMk cId="1854239909" sldId="259"/>
        </pc:sldMkLst>
      </pc:sldChg>
      <pc:sldChg chg="delSp modSp add mod">
        <pc:chgData name="Luke Stewart" userId="2d7f99b2-1e56-4e46-831f-47694e7ff210" providerId="ADAL" clId="{9E4AA1A8-A5E7-4F1B-A024-04818737B32B}" dt="2022-02-04T11:35:37.474" v="290" actId="1076"/>
        <pc:sldMkLst>
          <pc:docMk/>
          <pc:sldMk cId="0" sldId="260"/>
        </pc:sldMkLst>
      </pc:sldChg>
      <pc:sldChg chg="del">
        <pc:chgData name="Luke Stewart" userId="2d7f99b2-1e56-4e46-831f-47694e7ff210" providerId="ADAL" clId="{9E4AA1A8-A5E7-4F1B-A024-04818737B32B}" dt="2022-02-04T11:29:00.447" v="209" actId="47"/>
        <pc:sldMkLst>
          <pc:docMk/>
          <pc:sldMk cId="3373656712" sldId="260"/>
        </pc:sldMkLst>
      </pc:sldChg>
      <pc:sldChg chg="addSp modSp mod">
        <pc:chgData name="Luke Stewart" userId="2d7f99b2-1e56-4e46-831f-47694e7ff210" providerId="ADAL" clId="{9E4AA1A8-A5E7-4F1B-A024-04818737B32B}" dt="2022-02-04T11:32:08.822" v="262" actId="403"/>
        <pc:sldMkLst>
          <pc:docMk/>
          <pc:sldMk cId="1525696468" sldId="261"/>
        </pc:sldMkLst>
      </pc:sldChg>
      <pc:sldChg chg="del">
        <pc:chgData name="Luke Stewart" userId="2d7f99b2-1e56-4e46-831f-47694e7ff210" providerId="ADAL" clId="{9E4AA1A8-A5E7-4F1B-A024-04818737B32B}" dt="2022-02-04T11:32:38.129" v="264" actId="47"/>
        <pc:sldMkLst>
          <pc:docMk/>
          <pc:sldMk cId="2431054103" sldId="262"/>
        </pc:sldMkLst>
      </pc:sldChg>
      <pc:sldChg chg="addSp modSp mod">
        <pc:chgData name="Luke Stewart" userId="2d7f99b2-1e56-4e46-831f-47694e7ff210" providerId="ADAL" clId="{9E4AA1A8-A5E7-4F1B-A024-04818737B32B}" dt="2022-02-04T11:39:31.970" v="384" actId="207"/>
        <pc:sldMkLst>
          <pc:docMk/>
          <pc:sldMk cId="4086846440" sldId="263"/>
        </pc:sldMkLst>
      </pc:sldChg>
      <pc:sldChg chg="del">
        <pc:chgData name="Luke Stewart" userId="2d7f99b2-1e56-4e46-831f-47694e7ff210" providerId="ADAL" clId="{9E4AA1A8-A5E7-4F1B-A024-04818737B32B}" dt="2022-02-04T11:40:03.667" v="386" actId="47"/>
        <pc:sldMkLst>
          <pc:docMk/>
          <pc:sldMk cId="2615243325" sldId="264"/>
        </pc:sldMkLst>
      </pc:sldChg>
      <pc:sldChg chg="modSp add mod">
        <pc:chgData name="Luke Stewart" userId="2d7f99b2-1e56-4e46-831f-47694e7ff210" providerId="ADAL" clId="{9E4AA1A8-A5E7-4F1B-A024-04818737B32B}" dt="2022-02-04T11:30:00.103" v="227" actId="6549"/>
        <pc:sldMkLst>
          <pc:docMk/>
          <pc:sldMk cId="0" sldId="361"/>
        </pc:sldMkLst>
      </pc:sldChg>
      <pc:sldChg chg="addSp modSp add mod">
        <pc:chgData name="Luke Stewart" userId="2d7f99b2-1e56-4e46-831f-47694e7ff210" providerId="ADAL" clId="{9E4AA1A8-A5E7-4F1B-A024-04818737B32B}" dt="2022-02-04T11:55:12.209" v="484" actId="1076"/>
        <pc:sldMkLst>
          <pc:docMk/>
          <pc:sldMk cId="0" sldId="362"/>
        </pc:sldMkLst>
      </pc:sldChg>
    </pc:docChg>
  </pc:docChgLst>
  <pc:docChgLst>
    <pc:chgData name="Luke Stewart" userId="2d7f99b2-1e56-4e46-831f-47694e7ff210" providerId="ADAL" clId="{D0981C5D-3FE3-45F1-B6DB-E0750A175B85}"/>
    <pc:docChg chg="undo custSel modSld">
      <pc:chgData name="Luke Stewart" userId="2d7f99b2-1e56-4e46-831f-47694e7ff210" providerId="ADAL" clId="{D0981C5D-3FE3-45F1-B6DB-E0750A175B85}" dt="2022-02-14T16:41:23.652" v="132" actId="6549"/>
      <pc:docMkLst>
        <pc:docMk/>
      </pc:docMkLst>
      <pc:sldChg chg="modSp mod">
        <pc:chgData name="Luke Stewart" userId="2d7f99b2-1e56-4e46-831f-47694e7ff210" providerId="ADAL" clId="{D0981C5D-3FE3-45F1-B6DB-E0750A175B85}" dt="2022-02-04T15:44:02.238" v="3" actId="403"/>
        <pc:sldMkLst>
          <pc:docMk/>
          <pc:sldMk cId="136796647" sldId="256"/>
        </pc:sldMkLst>
      </pc:sldChg>
      <pc:sldChg chg="modSp mod">
        <pc:chgData name="Luke Stewart" userId="2d7f99b2-1e56-4e46-831f-47694e7ff210" providerId="ADAL" clId="{D0981C5D-3FE3-45F1-B6DB-E0750A175B85}" dt="2022-02-04T15:46:52.251" v="36" actId="20577"/>
        <pc:sldMkLst>
          <pc:docMk/>
          <pc:sldMk cId="4006262944" sldId="257"/>
        </pc:sldMkLst>
      </pc:sldChg>
      <pc:sldChg chg="modSp mod">
        <pc:chgData name="Luke Stewart" userId="2d7f99b2-1e56-4e46-831f-47694e7ff210" providerId="ADAL" clId="{D0981C5D-3FE3-45F1-B6DB-E0750A175B85}" dt="2022-02-04T15:47:34.885" v="38" actId="1076"/>
        <pc:sldMkLst>
          <pc:docMk/>
          <pc:sldMk cId="1854239909" sldId="259"/>
        </pc:sldMkLst>
      </pc:sldChg>
      <pc:sldChg chg="modSp mod">
        <pc:chgData name="Luke Stewart" userId="2d7f99b2-1e56-4e46-831f-47694e7ff210" providerId="ADAL" clId="{D0981C5D-3FE3-45F1-B6DB-E0750A175B85}" dt="2022-02-04T15:49:21.230" v="96" actId="20577"/>
        <pc:sldMkLst>
          <pc:docMk/>
          <pc:sldMk cId="0" sldId="260"/>
        </pc:sldMkLst>
      </pc:sldChg>
      <pc:sldChg chg="modSp mod">
        <pc:chgData name="Luke Stewart" userId="2d7f99b2-1e56-4e46-831f-47694e7ff210" providerId="ADAL" clId="{D0981C5D-3FE3-45F1-B6DB-E0750A175B85}" dt="2022-02-04T15:48:27.636" v="52" actId="20577"/>
        <pc:sldMkLst>
          <pc:docMk/>
          <pc:sldMk cId="1525696468" sldId="261"/>
        </pc:sldMkLst>
      </pc:sldChg>
      <pc:sldChg chg="modSp mod">
        <pc:chgData name="Luke Stewart" userId="2d7f99b2-1e56-4e46-831f-47694e7ff210" providerId="ADAL" clId="{D0981C5D-3FE3-45F1-B6DB-E0750A175B85}" dt="2022-02-04T15:50:11.008" v="110" actId="6549"/>
        <pc:sldMkLst>
          <pc:docMk/>
          <pc:sldMk cId="4086846440" sldId="263"/>
        </pc:sldMkLst>
      </pc:sldChg>
      <pc:sldChg chg="modSp mod">
        <pc:chgData name="Luke Stewart" userId="2d7f99b2-1e56-4e46-831f-47694e7ff210" providerId="ADAL" clId="{D0981C5D-3FE3-45F1-B6DB-E0750A175B85}" dt="2022-02-04T15:48:04.977" v="45" actId="20577"/>
        <pc:sldMkLst>
          <pc:docMk/>
          <pc:sldMk cId="0" sldId="361"/>
        </pc:sldMkLst>
      </pc:sldChg>
      <pc:sldChg chg="modSp mod">
        <pc:chgData name="Luke Stewart" userId="2d7f99b2-1e56-4e46-831f-47694e7ff210" providerId="ADAL" clId="{D0981C5D-3FE3-45F1-B6DB-E0750A175B85}" dt="2022-02-14T16:41:23.652" v="132" actId="6549"/>
        <pc:sldMkLst>
          <pc:docMk/>
          <pc:sldMk cId="0" sldId="362"/>
        </pc:sldMkLst>
      </pc:sldChg>
    </pc:docChg>
  </pc:docChgLst>
  <pc:docChgLst>
    <pc:chgData name="Zoë Tunstall" userId="e0a72786-713a-4df2-bb92-da82a6ab9fc3" providerId="ADAL" clId="{E9862E74-2965-46D5-A761-D9AEAAFC5400}"/>
    <pc:docChg chg="modSld">
      <pc:chgData name="Zoë Tunstall" userId="e0a72786-713a-4df2-bb92-da82a6ab9fc3" providerId="ADAL" clId="{E9862E74-2965-46D5-A761-D9AEAAFC5400}" dt="2024-11-21T15:54:17.543" v="1"/>
      <pc:docMkLst>
        <pc:docMk/>
      </pc:docMkLst>
      <pc:sldChg chg="modSp">
        <pc:chgData name="Zoë Tunstall" userId="e0a72786-713a-4df2-bb92-da82a6ab9fc3" providerId="ADAL" clId="{E9862E74-2965-46D5-A761-D9AEAAFC5400}" dt="2024-11-21T15:54:07.499" v="0"/>
        <pc:sldMkLst>
          <pc:docMk/>
          <pc:sldMk cId="2835360420" sldId="258"/>
        </pc:sldMkLst>
        <pc:spChg chg="mod">
          <ac:chgData name="Zoë Tunstall" userId="e0a72786-713a-4df2-bb92-da82a6ab9fc3" providerId="ADAL" clId="{E9862E74-2965-46D5-A761-D9AEAAFC5400}" dt="2024-11-21T15:54:07.499" v="0"/>
          <ac:spMkLst>
            <pc:docMk/>
            <pc:sldMk cId="2835360420" sldId="258"/>
            <ac:spMk id="6" creationId="{74386221-6BDD-B66A-C24E-D41EC49AE436}"/>
          </ac:spMkLst>
        </pc:spChg>
      </pc:sldChg>
      <pc:sldChg chg="modSp">
        <pc:chgData name="Zoë Tunstall" userId="e0a72786-713a-4df2-bb92-da82a6ab9fc3" providerId="ADAL" clId="{E9862E74-2965-46D5-A761-D9AEAAFC5400}" dt="2024-11-21T15:54:17.543" v="1"/>
        <pc:sldMkLst>
          <pc:docMk/>
          <pc:sldMk cId="353410740" sldId="363"/>
        </pc:sldMkLst>
        <pc:spChg chg="mod">
          <ac:chgData name="Zoë Tunstall" userId="e0a72786-713a-4df2-bb92-da82a6ab9fc3" providerId="ADAL" clId="{E9862E74-2965-46D5-A761-D9AEAAFC5400}" dt="2024-11-21T15:54:17.543" v="1"/>
          <ac:spMkLst>
            <pc:docMk/>
            <pc:sldMk cId="353410740" sldId="363"/>
            <ac:spMk id="7" creationId="{A1D2C735-6396-1AA5-F625-15A8E2CA6995}"/>
          </ac:spMkLst>
        </pc:spChg>
      </pc:sldChg>
    </pc:docChg>
  </pc:docChgLst>
  <pc:docChgLst>
    <pc:chgData name="Luke Stewart" userId="2d7f99b2-1e56-4e46-831f-47694e7ff210" providerId="ADAL" clId="{454F30D0-4862-4107-B550-2C54373EE673}"/>
    <pc:docChg chg="modSld">
      <pc:chgData name="Luke Stewart" userId="2d7f99b2-1e56-4e46-831f-47694e7ff210" providerId="ADAL" clId="{454F30D0-4862-4107-B550-2C54373EE673}" dt="2021-09-23T16:52:20.888" v="1"/>
      <pc:docMkLst>
        <pc:docMk/>
      </pc:docMkLst>
      <pc:sldChg chg="modSp">
        <pc:chgData name="Luke Stewart" userId="2d7f99b2-1e56-4e46-831f-47694e7ff210" providerId="ADAL" clId="{454F30D0-4862-4107-B550-2C54373EE673}" dt="2021-09-23T16:52:07.952" v="0"/>
        <pc:sldMkLst>
          <pc:docMk/>
          <pc:sldMk cId="2835360420" sldId="258"/>
        </pc:sldMkLst>
      </pc:sldChg>
      <pc:sldChg chg="modSp">
        <pc:chgData name="Luke Stewart" userId="2d7f99b2-1e56-4e46-831f-47694e7ff210" providerId="ADAL" clId="{454F30D0-4862-4107-B550-2C54373EE673}" dt="2021-09-23T16:52:20.888" v="1"/>
        <pc:sldMkLst>
          <pc:docMk/>
          <pc:sldMk cId="1854239909" sldId="259"/>
        </pc:sldMkLst>
      </pc:sldChg>
    </pc:docChg>
  </pc:docChgLst>
  <pc:docChgLst>
    <pc:chgData name="Zoë Tunstall" userId="e0a72786-713a-4df2-bb92-da82a6ab9fc3" providerId="ADAL" clId="{62A3D066-3CF9-4FA3-A3F4-600A87A0A113}"/>
    <pc:docChg chg="modSld">
      <pc:chgData name="Zoë Tunstall" userId="e0a72786-713a-4df2-bb92-da82a6ab9fc3" providerId="ADAL" clId="{62A3D066-3CF9-4FA3-A3F4-600A87A0A113}" dt="2025-01-14T11:35:03.797" v="3"/>
      <pc:docMkLst>
        <pc:docMk/>
      </pc:docMkLst>
      <pc:sldChg chg="modSp">
        <pc:chgData name="Zoë Tunstall" userId="e0a72786-713a-4df2-bb92-da82a6ab9fc3" providerId="ADAL" clId="{62A3D066-3CF9-4FA3-A3F4-600A87A0A113}" dt="2025-01-14T11:34:52.303" v="1"/>
        <pc:sldMkLst>
          <pc:docMk/>
          <pc:sldMk cId="2835360420" sldId="258"/>
        </pc:sldMkLst>
        <pc:spChg chg="mod">
          <ac:chgData name="Zoë Tunstall" userId="e0a72786-713a-4df2-bb92-da82a6ab9fc3" providerId="ADAL" clId="{62A3D066-3CF9-4FA3-A3F4-600A87A0A113}" dt="2025-01-14T11:34:52.303" v="1"/>
          <ac:spMkLst>
            <pc:docMk/>
            <pc:sldMk cId="2835360420" sldId="258"/>
            <ac:spMk id="6" creationId="{74386221-6BDD-B66A-C24E-D41EC49AE436}"/>
          </ac:spMkLst>
        </pc:spChg>
        <pc:picChg chg="mod">
          <ac:chgData name="Zoë Tunstall" userId="e0a72786-713a-4df2-bb92-da82a6ab9fc3" providerId="ADAL" clId="{62A3D066-3CF9-4FA3-A3F4-600A87A0A113}" dt="2025-01-14T11:34:47.797" v="0"/>
          <ac:picMkLst>
            <pc:docMk/>
            <pc:sldMk cId="2835360420" sldId="258"/>
            <ac:picMk id="3" creationId="{F5B32824-0DDD-43B5-91C9-515180C2FF3C}"/>
          </ac:picMkLst>
        </pc:picChg>
      </pc:sldChg>
      <pc:sldChg chg="modSp">
        <pc:chgData name="Zoë Tunstall" userId="e0a72786-713a-4df2-bb92-da82a6ab9fc3" providerId="ADAL" clId="{62A3D066-3CF9-4FA3-A3F4-600A87A0A113}" dt="2025-01-14T11:35:03.797" v="3"/>
        <pc:sldMkLst>
          <pc:docMk/>
          <pc:sldMk cId="353410740" sldId="363"/>
        </pc:sldMkLst>
        <pc:spChg chg="mod">
          <ac:chgData name="Zoë Tunstall" userId="e0a72786-713a-4df2-bb92-da82a6ab9fc3" providerId="ADAL" clId="{62A3D066-3CF9-4FA3-A3F4-600A87A0A113}" dt="2025-01-14T11:35:03.797" v="3"/>
          <ac:spMkLst>
            <pc:docMk/>
            <pc:sldMk cId="353410740" sldId="363"/>
            <ac:spMk id="7" creationId="{A1D2C735-6396-1AA5-F625-15A8E2CA6995}"/>
          </ac:spMkLst>
        </pc:spChg>
        <pc:picChg chg="mod">
          <ac:chgData name="Zoë Tunstall" userId="e0a72786-713a-4df2-bb92-da82a6ab9fc3" providerId="ADAL" clId="{62A3D066-3CF9-4FA3-A3F4-600A87A0A113}" dt="2025-01-14T11:35:00.538" v="2"/>
          <ac:picMkLst>
            <pc:docMk/>
            <pc:sldMk cId="353410740" sldId="363"/>
            <ac:picMk id="10" creationId="{CCAD58DD-0546-4B92-A9AF-9D1CFCAEA625}"/>
          </ac:picMkLst>
        </pc:picChg>
      </pc:sldChg>
    </pc:docChg>
  </pc:docChgLst>
  <pc:docChgLst>
    <pc:chgData name="Zoë Tunstall" userId="e0a72786-713a-4df2-bb92-da82a6ab9fc3" providerId="ADAL" clId="{9EA5A201-7324-4538-82DF-51F9F11DE366}"/>
    <pc:docChg chg="undo custSel addSld delSld modSld">
      <pc:chgData name="Zoë Tunstall" userId="e0a72786-713a-4df2-bb92-da82a6ab9fc3" providerId="ADAL" clId="{9EA5A201-7324-4538-82DF-51F9F11DE366}" dt="2024-10-17T12:20:23.653" v="27" actId="1076"/>
      <pc:docMkLst>
        <pc:docMk/>
      </pc:docMkLst>
      <pc:sldChg chg="addSp delSp modSp mod">
        <pc:chgData name="Zoë Tunstall" userId="e0a72786-713a-4df2-bb92-da82a6ab9fc3" providerId="ADAL" clId="{9EA5A201-7324-4538-82DF-51F9F11DE366}" dt="2024-10-17T12:20:23.653" v="27" actId="1076"/>
        <pc:sldMkLst>
          <pc:docMk/>
          <pc:sldMk cId="2835360420" sldId="258"/>
        </pc:sldMkLst>
        <pc:spChg chg="add mod">
          <ac:chgData name="Zoë Tunstall" userId="e0a72786-713a-4df2-bb92-da82a6ab9fc3" providerId="ADAL" clId="{9EA5A201-7324-4538-82DF-51F9F11DE366}" dt="2024-10-17T12:20:23.653" v="27" actId="1076"/>
          <ac:spMkLst>
            <pc:docMk/>
            <pc:sldMk cId="2835360420" sldId="258"/>
            <ac:spMk id="6" creationId="{74386221-6BDD-B66A-C24E-D41EC49AE436}"/>
          </ac:spMkLst>
        </pc:spChg>
      </pc:sldChg>
      <pc:sldChg chg="modSp del mod">
        <pc:chgData name="Zoë Tunstall" userId="e0a72786-713a-4df2-bb92-da82a6ab9fc3" providerId="ADAL" clId="{9EA5A201-7324-4538-82DF-51F9F11DE366}" dt="2024-10-17T12:18:22.916" v="9" actId="47"/>
        <pc:sldMkLst>
          <pc:docMk/>
          <pc:sldMk cId="1854239909" sldId="259"/>
        </pc:sldMkLst>
      </pc:sldChg>
      <pc:sldChg chg="addSp delSp modSp add mod">
        <pc:chgData name="Zoë Tunstall" userId="e0a72786-713a-4df2-bb92-da82a6ab9fc3" providerId="ADAL" clId="{9EA5A201-7324-4538-82DF-51F9F11DE366}" dt="2024-10-17T12:20:09.273" v="24" actId="20577"/>
        <pc:sldMkLst>
          <pc:docMk/>
          <pc:sldMk cId="353410740" sldId="363"/>
        </pc:sldMkLst>
        <pc:spChg chg="mod">
          <ac:chgData name="Zoë Tunstall" userId="e0a72786-713a-4df2-bb92-da82a6ab9fc3" providerId="ADAL" clId="{9EA5A201-7324-4538-82DF-51F9F11DE366}" dt="2024-10-17T12:18:32.574" v="13" actId="1076"/>
          <ac:spMkLst>
            <pc:docMk/>
            <pc:sldMk cId="353410740" sldId="363"/>
            <ac:spMk id="3" creationId="{8959C5D9-A9A4-A7E3-C826-201330061D5D}"/>
          </ac:spMkLst>
        </pc:spChg>
        <pc:spChg chg="mod">
          <ac:chgData name="Zoë Tunstall" userId="e0a72786-713a-4df2-bb92-da82a6ab9fc3" providerId="ADAL" clId="{9EA5A201-7324-4538-82DF-51F9F11DE366}" dt="2024-10-17T12:18:17.668" v="8"/>
          <ac:spMkLst>
            <pc:docMk/>
            <pc:sldMk cId="353410740" sldId="363"/>
            <ac:spMk id="4" creationId="{07E6DB4A-420A-31BC-F3DA-5BB19502CA51}"/>
          </ac:spMkLst>
        </pc:spChg>
        <pc:spChg chg="add del mod">
          <ac:chgData name="Zoë Tunstall" userId="e0a72786-713a-4df2-bb92-da82a6ab9fc3" providerId="ADAL" clId="{9EA5A201-7324-4538-82DF-51F9F11DE366}" dt="2024-10-17T12:20:09.273" v="24" actId="20577"/>
          <ac:spMkLst>
            <pc:docMk/>
            <pc:sldMk cId="353410740" sldId="363"/>
            <ac:spMk id="7" creationId="{A1D2C735-6396-1AA5-F625-15A8E2CA69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34258-8534-47C2-8A8C-4AEC2CFC50FA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D4AC-A043-453D-8D56-AE6C2AB2A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1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0D4AC-A043-453D-8D56-AE6C2AB2A0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D79D-7668-4F79-BA84-420F7BE4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E1DAC-E841-4735-802E-FC0786D2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19B-D58D-4292-8DC9-EB876FBA4A3F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4D38E-1E9E-44B4-A49F-6EF7F28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6370A-6ED3-4821-8E25-2F4758F1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9BAE-1207-4E87-8F2F-8CD8119A0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0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ble_slide.jpg" descr="bible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Bible Verse  here…"/>
          <p:cNvSpPr>
            <a:spLocks noGrp="1"/>
          </p:cNvSpPr>
          <p:nvPr>
            <p:ph type="body" sz="quarter" idx="13"/>
          </p:nvPr>
        </p:nvSpPr>
        <p:spPr>
          <a:xfrm>
            <a:off x="4878308" y="2175423"/>
            <a:ext cx="8745774" cy="544561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indent="0">
              <a:lnSpc>
                <a:spcPct val="70000"/>
              </a:lnSpc>
              <a:spcBef>
                <a:spcPts val="80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t>Bible Verse </a:t>
            </a:r>
            <a:br/>
            <a:r>
              <a:t>here</a:t>
            </a:r>
          </a:p>
          <a:p>
            <a:pPr marL="0" indent="0">
              <a:lnSpc>
                <a:spcPct val="70000"/>
              </a:lnSpc>
              <a:spcBef>
                <a:spcPts val="40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pPr>
            <a:r>
              <a:rPr sz="6000">
                <a:latin typeface="Fieldwork-Geo-Light"/>
                <a:ea typeface="Fieldwork-Geo-Light"/>
                <a:cs typeface="Fieldwork-Geo-Light"/>
                <a:sym typeface="Fieldwork-Geo-Light"/>
              </a:rPr>
              <a:t>John 4:1–30</a:t>
            </a:r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7556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ctivity_slide.jpg" descr="activity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Activity"/>
          <p:cNvSpPr>
            <a:spLocks noGrp="1"/>
          </p:cNvSpPr>
          <p:nvPr>
            <p:ph type="body" sz="quarter" idx="13"/>
          </p:nvPr>
        </p:nvSpPr>
        <p:spPr>
          <a:xfrm>
            <a:off x="9290775" y="6764356"/>
            <a:ext cx="6056450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619DB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Activity</a:t>
            </a:r>
          </a:p>
        </p:txBody>
      </p:sp>
      <p:sp>
        <p:nvSpPr>
          <p:cNvPr id="59" name="Title here"/>
          <p:cNvSpPr>
            <a:spLocks noGrp="1"/>
          </p:cNvSpPr>
          <p:nvPr>
            <p:ph type="body" sz="quarter" idx="14"/>
          </p:nvPr>
        </p:nvSpPr>
        <p:spPr>
          <a:xfrm>
            <a:off x="8800634" y="8830223"/>
            <a:ext cx="7036732" cy="23716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0">
                <a:solidFill>
                  <a:srgbClr val="FFFFF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Title here</a:t>
            </a:r>
          </a:p>
        </p:txBody>
      </p:sp>
      <p:sp>
        <p:nvSpPr>
          <p:cNvPr id="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9377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ctions_slide.jpg" descr="actions_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1"/>
          <p:cNvSpPr/>
          <p:nvPr/>
        </p:nvSpPr>
        <p:spPr>
          <a:xfrm>
            <a:off x="2594186" y="3121533"/>
            <a:ext cx="79841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1</a:t>
            </a:r>
          </a:p>
        </p:txBody>
      </p:sp>
      <p:sp>
        <p:nvSpPr>
          <p:cNvPr id="77" name="2"/>
          <p:cNvSpPr/>
          <p:nvPr/>
        </p:nvSpPr>
        <p:spPr>
          <a:xfrm>
            <a:off x="9164319" y="3121533"/>
            <a:ext cx="1072754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2</a:t>
            </a:r>
          </a:p>
        </p:txBody>
      </p:sp>
      <p:sp>
        <p:nvSpPr>
          <p:cNvPr id="78" name="3"/>
          <p:cNvSpPr/>
          <p:nvPr/>
        </p:nvSpPr>
        <p:spPr>
          <a:xfrm>
            <a:off x="16335636" y="3121533"/>
            <a:ext cx="1117899" cy="2545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000">
                <a:solidFill>
                  <a:srgbClr val="82BCD4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3</a:t>
            </a:r>
          </a:p>
        </p:txBody>
      </p:sp>
      <p:sp>
        <p:nvSpPr>
          <p:cNvPr id="79" name="Be Curious"/>
          <p:cNvSpPr/>
          <p:nvPr/>
        </p:nvSpPr>
        <p:spPr>
          <a:xfrm>
            <a:off x="2594186" y="5024472"/>
            <a:ext cx="5207200" cy="15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8000">
                <a:solidFill>
                  <a:srgbClr val="F6D81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Be Curious </a:t>
            </a:r>
          </a:p>
        </p:txBody>
      </p:sp>
      <p:sp>
        <p:nvSpPr>
          <p:cNvPr id="80" name="Be Present"/>
          <p:cNvSpPr/>
          <p:nvPr/>
        </p:nvSpPr>
        <p:spPr>
          <a:xfrm>
            <a:off x="9164319" y="5024472"/>
            <a:ext cx="5056387" cy="15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8000">
                <a:solidFill>
                  <a:srgbClr val="F6D81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Be Present</a:t>
            </a:r>
          </a:p>
        </p:txBody>
      </p:sp>
      <p:sp>
        <p:nvSpPr>
          <p:cNvPr id="81" name="Reimagine"/>
          <p:cNvSpPr/>
          <p:nvPr/>
        </p:nvSpPr>
        <p:spPr>
          <a:xfrm>
            <a:off x="16335636" y="5024472"/>
            <a:ext cx="4978501" cy="1503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8000">
                <a:solidFill>
                  <a:srgbClr val="F6D81F"/>
                </a:solidFill>
                <a:latin typeface="Fieldwork-Geo-Bold"/>
                <a:ea typeface="Fieldwork-Geo-Bold"/>
                <a:cs typeface="Fieldwork-Geo-Bold"/>
                <a:sym typeface="Fieldwork-Geo-Bold"/>
              </a:defRPr>
            </a:lvl1pPr>
          </a:lstStyle>
          <a:p>
            <a:r>
              <a:t>Reimagine</a:t>
            </a:r>
          </a:p>
        </p:txBody>
      </p:sp>
      <p:sp>
        <p:nvSpPr>
          <p:cNvPr id="82" name="about other people’s stories: experiment with questions like, ‘Where might they be coming from?’ Ask people to tell you their story, read a different newspaper, or follow someone on Twitter who has different views from you."/>
          <p:cNvSpPr>
            <a:spLocks noGrp="1"/>
          </p:cNvSpPr>
          <p:nvPr>
            <p:ph type="body" sz="quarter" idx="13"/>
          </p:nvPr>
        </p:nvSpPr>
        <p:spPr>
          <a:xfrm>
            <a:off x="2594186" y="6501905"/>
            <a:ext cx="5334001" cy="483148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about other people’s stories: experiment with questions like, ‘Where might they be coming from?’ Ask people to tell you their story, read a different newspaper, or follow someone on Twitter who has different views from you.</a:t>
            </a:r>
          </a:p>
        </p:txBody>
      </p:sp>
      <p:sp>
        <p:nvSpPr>
          <p:cNvPr id="83" name="Go to places outside your comfort zone e.g. a cafe in a different part of town or a church you’ve never been to."/>
          <p:cNvSpPr>
            <a:spLocks noGrp="1"/>
          </p:cNvSpPr>
          <p:nvPr>
            <p:ph type="body" sz="quarter" idx="14"/>
          </p:nvPr>
        </p:nvSpPr>
        <p:spPr>
          <a:xfrm>
            <a:off x="9164319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Go to places outside your comfort zone e.g. a cafe in a different part of town or a church you’ve never been to.</a:t>
            </a:r>
          </a:p>
        </p:txBody>
      </p:sp>
      <p:sp>
        <p:nvSpPr>
          <p:cNvPr id="84" name="Notice those that you don’t normally notice and ask God to help you see them as he sees them."/>
          <p:cNvSpPr>
            <a:spLocks noGrp="1"/>
          </p:cNvSpPr>
          <p:nvPr>
            <p:ph type="body" sz="quarter" idx="15"/>
          </p:nvPr>
        </p:nvSpPr>
        <p:spPr>
          <a:xfrm>
            <a:off x="16335636" y="6501905"/>
            <a:ext cx="5334001" cy="243362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defTabSz="457200">
              <a:lnSpc>
                <a:spcPct val="110000"/>
              </a:lnSpc>
              <a:spcBef>
                <a:spcPts val="500"/>
              </a:spcBef>
              <a:buSzTx/>
              <a:buNone/>
              <a:defRPr sz="3000">
                <a:solidFill>
                  <a:srgbClr val="FFFFFF"/>
                </a:solidFill>
                <a:latin typeface="Fieldwork-Geo-Regular"/>
                <a:ea typeface="Fieldwork-Geo-Regular"/>
                <a:cs typeface="Fieldwork-Geo-Regular"/>
                <a:sym typeface="Fieldwork-Geo-Regular"/>
              </a:defRPr>
            </a:lvl1pPr>
          </a:lstStyle>
          <a:p>
            <a:r>
              <a:t>Notice those that you don’t normally notice and ask God to help you see them as he sees them.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76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D1994-3232-4E55-A534-2B8E41BE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76F9-2AEA-4889-86E9-736DA7FB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CCEB-AC07-47B7-9BDC-EAB78A61E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519B-D58D-4292-8DC9-EB876FBA4A3F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8A76-07D3-4959-95C1-362C6B8CC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AFDD-B7DF-4803-95E6-8CDEAB3A1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9BAE-1207-4E87-8F2F-8CD8119A0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0SXYAli09U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0WlRE0jNBY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E5B91-27FE-4745-8CD9-093ED747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21123-C4EC-41D0-82C7-A6061AFE5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289E7A-8D44-4D31-9DD6-9F58924D6993}"/>
              </a:ext>
            </a:extLst>
          </p:cNvPr>
          <p:cNvSpPr txBox="1"/>
          <p:nvPr/>
        </p:nvSpPr>
        <p:spPr>
          <a:xfrm>
            <a:off x="7743507" y="5270066"/>
            <a:ext cx="9325293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800" b="1" dirty="0" err="1">
                <a:latin typeface="Fieldwork 06 Geo Bold" pitchFamily="50" charset="0"/>
              </a:rPr>
              <a:t>Gottes</a:t>
            </a:r>
            <a:endParaRPr lang="en-GB" sz="13800" b="1" dirty="0">
              <a:latin typeface="Fieldwork 06 Geo Bold" pitchFamily="50" charset="0"/>
            </a:endParaRPr>
          </a:p>
          <a:p>
            <a:r>
              <a:rPr lang="en-GB" sz="13800" b="1" dirty="0" err="1">
                <a:latin typeface="Fieldwork 06 Geo Bold" pitchFamily="50" charset="0"/>
              </a:rPr>
              <a:t>Ruf</a:t>
            </a:r>
            <a:endParaRPr lang="en-GB" sz="13800" b="1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66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E0242-68F1-44D1-9080-474A25BB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46489-E6BD-4321-B0F0-936BA5485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80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CA9C3-C434-4AAF-A2A3-7E9BDC9F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0F934-7781-4AFE-8948-EC0E389D6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D67BF9-7015-4EFF-A4CD-8976C3F869A8}"/>
              </a:ext>
            </a:extLst>
          </p:cNvPr>
          <p:cNvSpPr txBox="1"/>
          <p:nvPr/>
        </p:nvSpPr>
        <p:spPr>
          <a:xfrm flipH="1">
            <a:off x="3713017" y="7590485"/>
            <a:ext cx="4720245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Den Geschichten anderer zuhören und die Welt mit ihren Augen sehen</a:t>
            </a:r>
            <a:endParaRPr lang="en-GB" sz="4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CADCA-D1DA-4AD2-9652-D75F16EA8222}"/>
              </a:ext>
            </a:extLst>
          </p:cNvPr>
          <p:cNvSpPr txBox="1"/>
          <p:nvPr/>
        </p:nvSpPr>
        <p:spPr>
          <a:xfrm flipH="1">
            <a:off x="9831877" y="7538269"/>
            <a:ext cx="472024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Anderen authentisch und zuversichtlich begegnen</a:t>
            </a:r>
            <a:endParaRPr lang="en-GB" sz="4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2E868-01DF-4781-9610-3486ABD8C0FE}"/>
              </a:ext>
            </a:extLst>
          </p:cNvPr>
          <p:cNvSpPr txBox="1"/>
          <p:nvPr/>
        </p:nvSpPr>
        <p:spPr>
          <a:xfrm flipH="1">
            <a:off x="15917278" y="7538269"/>
            <a:ext cx="472024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Hoffnung und Chancen dort finden, wo wir </a:t>
            </a:r>
            <a:b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</a:br>
            <a:r>
              <a:rPr lang="de-DE" sz="42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uns nach Veränderung sehnen</a:t>
            </a:r>
            <a:endParaRPr lang="en-GB" sz="4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E5726-DA16-43F3-84C4-49B9071F57DA}"/>
              </a:ext>
            </a:extLst>
          </p:cNvPr>
          <p:cNvSpPr txBox="1"/>
          <p:nvPr/>
        </p:nvSpPr>
        <p:spPr>
          <a:xfrm>
            <a:off x="6627270" y="2243852"/>
            <a:ext cx="12122742" cy="1862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016589"/>
                </a:solidFill>
                <a:latin typeface="Fieldwork 06 Geo Bold" pitchFamily="50" charset="0"/>
              </a:rPr>
              <a:t>Drei</a:t>
            </a:r>
            <a:r>
              <a:rPr lang="en-GB" sz="11500" b="1" dirty="0">
                <a:solidFill>
                  <a:srgbClr val="016589"/>
                </a:solidFill>
                <a:latin typeface="Fieldwork 06 Geo Bold" pitchFamily="50" charset="0"/>
              </a:rPr>
              <a:t> </a:t>
            </a:r>
            <a:r>
              <a:rPr lang="en-GB" sz="11500" b="1" dirty="0" err="1">
                <a:solidFill>
                  <a:srgbClr val="016589"/>
                </a:solidFill>
                <a:latin typeface="Fieldwork 06 Geo Bold" pitchFamily="50" charset="0"/>
              </a:rPr>
              <a:t>Gewohnheiten</a:t>
            </a:r>
            <a:endParaRPr lang="en-GB" sz="11500" b="1" dirty="0">
              <a:solidFill>
                <a:srgbClr val="016589"/>
              </a:solidFill>
              <a:latin typeface="Fieldwork 06 Geo Bold" pitchFamily="50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974797-B7AF-F6C1-C0D9-47D53F10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63" y="4100973"/>
            <a:ext cx="3358555" cy="34323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91B077-FAC8-8653-FBB3-DB145ADFC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718" y="4053683"/>
            <a:ext cx="3358555" cy="3526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685BC36-3465-5A76-F1A3-91AEE94A8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1582" y="4053683"/>
            <a:ext cx="3358555" cy="35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629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B32824-0DDD-43B5-91C9-515180C2FF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1024F3-0183-4B63-A42C-EC3FC57B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7A8D2C2-673D-484C-BCEB-03133C6BEF4C}"/>
              </a:ext>
            </a:extLst>
          </p:cNvPr>
          <p:cNvSpPr/>
          <p:nvPr/>
        </p:nvSpPr>
        <p:spPr>
          <a:xfrm rot="16200000" flipV="1">
            <a:off x="2158711" y="9340561"/>
            <a:ext cx="2216728" cy="6534150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DA4B0-4989-46D9-9AFD-1F86206A56B7}"/>
              </a:ext>
            </a:extLst>
          </p:cNvPr>
          <p:cNvSpPr txBox="1"/>
          <p:nvPr/>
        </p:nvSpPr>
        <p:spPr>
          <a:xfrm>
            <a:off x="544286" y="11663788"/>
            <a:ext cx="3390736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GB" sz="6600" b="1" dirty="0" err="1">
                <a:solidFill>
                  <a:srgbClr val="016589"/>
                </a:solidFill>
                <a:latin typeface="Fieldwork 06 Geo Bold" pitchFamily="50" charset="0"/>
              </a:rPr>
              <a:t>Gewohn</a:t>
            </a:r>
            <a:r>
              <a:rPr lang="en-GB" sz="6600" b="1" dirty="0">
                <a:solidFill>
                  <a:srgbClr val="016589"/>
                </a:solidFill>
                <a:latin typeface="Fieldwork 06 Geo Bold" pitchFamily="50" charset="0"/>
              </a:rPr>
              <a:t>-</a:t>
            </a:r>
            <a:br>
              <a:rPr lang="en-GB" sz="6600" b="1" dirty="0">
                <a:solidFill>
                  <a:srgbClr val="016589"/>
                </a:solidFill>
                <a:latin typeface="Fieldwork 06 Geo Bold" pitchFamily="50" charset="0"/>
              </a:rPr>
            </a:br>
            <a:r>
              <a:rPr lang="en-GB" sz="6600" b="1" dirty="0" err="1">
                <a:solidFill>
                  <a:srgbClr val="016589"/>
                </a:solidFill>
                <a:latin typeface="Fieldwork 06 Geo Bold" pitchFamily="50" charset="0"/>
              </a:rPr>
              <a:t>heiten</a:t>
            </a:r>
            <a:endParaRPr lang="en-GB" sz="2000" b="1" dirty="0"/>
          </a:p>
        </p:txBody>
      </p:sp>
      <p:sp>
        <p:nvSpPr>
          <p:cNvPr id="6" name="Rectangle: Rounded Corners 5">
            <a:hlinkClick r:id="rId2"/>
            <a:extLst>
              <a:ext uri="{FF2B5EF4-FFF2-40B4-BE49-F238E27FC236}">
                <a16:creationId xmlns:a16="http://schemas.microsoft.com/office/drawing/2014/main" id="{74386221-6BDD-B66A-C24E-D41EC49AE436}"/>
              </a:ext>
            </a:extLst>
          </p:cNvPr>
          <p:cNvSpPr/>
          <p:nvPr/>
        </p:nvSpPr>
        <p:spPr>
          <a:xfrm>
            <a:off x="5903843" y="12062968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604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D3514-1905-4FC5-ADF8-8617F03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CCAD58DD-0546-4B92-A9AF-9D1CFCAEA6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8959C5D9-A9A4-A7E3-C826-201330061D5D}"/>
              </a:ext>
            </a:extLst>
          </p:cNvPr>
          <p:cNvSpPr/>
          <p:nvPr/>
        </p:nvSpPr>
        <p:spPr>
          <a:xfrm rot="16200000" flipV="1">
            <a:off x="4702715" y="6796556"/>
            <a:ext cx="2216728" cy="11622160"/>
          </a:xfrm>
          <a:prstGeom prst="flowChartManualInput">
            <a:avLst/>
          </a:prstGeom>
          <a:solidFill>
            <a:schemeClr val="bg1"/>
          </a:solidFill>
          <a:ln>
            <a:noFill/>
          </a:ln>
          <a:effectLst>
            <a:outerShdw blurRad="5334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6DB4A-420A-31BC-F3DA-5BB19502CA51}"/>
              </a:ext>
            </a:extLst>
          </p:cNvPr>
          <p:cNvSpPr txBox="1"/>
          <p:nvPr/>
        </p:nvSpPr>
        <p:spPr>
          <a:xfrm>
            <a:off x="693222" y="12145970"/>
            <a:ext cx="828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1658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Onkel Rays Geschichte</a:t>
            </a:r>
            <a:endParaRPr lang="en-GB" sz="8800" dirty="0">
              <a:solidFill>
                <a:srgbClr val="016589"/>
              </a:solidFill>
            </a:endParaRPr>
          </a:p>
        </p:txBody>
      </p:sp>
      <p:sp>
        <p:nvSpPr>
          <p:cNvPr id="7" name="Rectangle: Rounded Corners 6">
            <a:hlinkClick r:id="rId2"/>
            <a:extLst>
              <a:ext uri="{FF2B5EF4-FFF2-40B4-BE49-F238E27FC236}">
                <a16:creationId xmlns:a16="http://schemas.microsoft.com/office/drawing/2014/main" id="{A1D2C735-6396-1AA5-F625-15A8E2CA6995}"/>
              </a:ext>
            </a:extLst>
          </p:cNvPr>
          <p:cNvSpPr/>
          <p:nvPr/>
        </p:nvSpPr>
        <p:spPr>
          <a:xfrm>
            <a:off x="10422834" y="12062967"/>
            <a:ext cx="3538331" cy="1089335"/>
          </a:xfrm>
          <a:prstGeom prst="roundRect">
            <a:avLst/>
          </a:prstGeom>
          <a:solidFill>
            <a:srgbClr val="4CA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Fieldwork 06 Geo Bold" pitchFamily="50" charset="0"/>
              </a:rPr>
              <a:t>ABSPIELEN  </a:t>
            </a:r>
            <a:r>
              <a:rPr lang="en-GB" dirty="0">
                <a:latin typeface="Fieldwork 06 Geo Bold" pitchFamily="50" charset="0"/>
                <a:sym typeface="Wingdings 3" panose="05040102010807070707" pitchFamily="18" charset="2"/>
              </a:rPr>
              <a:t></a:t>
            </a:r>
            <a:endParaRPr lang="en-GB" dirty="0">
              <a:latin typeface="Fieldwork 06 Ge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7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88-DB65-4735-850D-D36F93A5C364}"/>
              </a:ext>
            </a:extLst>
          </p:cNvPr>
          <p:cNvSpPr txBox="1"/>
          <p:nvPr/>
        </p:nvSpPr>
        <p:spPr>
          <a:xfrm>
            <a:off x="4862967" y="2205355"/>
            <a:ext cx="12189619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Die </a:t>
            </a:r>
            <a:r>
              <a:rPr kumimoji="0" lang="en-GB" sz="115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Seligpreisungen</a:t>
            </a:r>
            <a:r>
              <a:rPr kumimoji="0" lang="en-GB" sz="115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 err="1">
                <a:solidFill>
                  <a:schemeClr val="bg1"/>
                </a:solidFill>
                <a:latin typeface="Fieldwork 03 Geo Light" pitchFamily="50" charset="0"/>
              </a:rPr>
              <a:t>Matthäus</a:t>
            </a:r>
            <a:r>
              <a:rPr lang="en-GB" sz="6000" dirty="0">
                <a:solidFill>
                  <a:schemeClr val="bg1"/>
                </a:solidFill>
                <a:latin typeface="Fieldwork 03 Geo Light" pitchFamily="50" charset="0"/>
              </a:rPr>
              <a:t> 5,5–9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05FBD-A69E-458C-9D99-7D56D757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E495D-85E8-486E-A148-21229A4F7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EE6A1-5EBF-4634-B9F3-2D0AECD8BF47}"/>
              </a:ext>
            </a:extLst>
          </p:cNvPr>
          <p:cNvSpPr txBox="1"/>
          <p:nvPr/>
        </p:nvSpPr>
        <p:spPr>
          <a:xfrm flipH="1">
            <a:off x="4313463" y="5927271"/>
            <a:ext cx="16538122" cy="5887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Was fällt euch zu der Beziehung ein, die Jesus zwischen „Frieden stiften“ und unserer Identität als Kinder Gottes herstellt?</a:t>
            </a: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endParaRPr lang="es-ES" sz="3000" dirty="0">
              <a:effectLst/>
              <a:latin typeface="Fieldwork 03 Geo Light" pitchFamily="50" charset="0"/>
              <a:ea typeface="Times New Roman" panose="02020603050405020304" pitchFamily="18" charset="0"/>
              <a:cs typeface="Lohit Telugu"/>
            </a:endParaRPr>
          </a:p>
          <a:p>
            <a:pPr marL="179705" indent="-270510" algn="just">
              <a:lnSpc>
                <a:spcPct val="115000"/>
              </a:lnSpc>
              <a:spcAft>
                <a:spcPts val="1000"/>
              </a:spcAft>
            </a:pPr>
            <a:r>
              <a:rPr lang="es-ES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	</a:t>
            </a: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Überlegt einmal, warum ihr am </a:t>
            </a:r>
            <a:r>
              <a:rPr lang="de-DE" sz="4600" i="1" dirty="0" err="1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Difference</a:t>
            </a:r>
            <a:r>
              <a:rPr lang="de-DE" sz="4600" dirty="0">
                <a:effectLst/>
                <a:latin typeface="Fieldwork 03 Geo Light" pitchFamily="50" charset="0"/>
                <a:ea typeface="Times New Roman" panose="02020603050405020304" pitchFamily="18" charset="0"/>
                <a:cs typeface="Lohit Telugu"/>
              </a:rPr>
              <a:t>-Kurs teilnehmt. Welches der Worte Jesu spricht euch besonders an? (z. B. das Bedürfnis nach einer barmherzigeren Welt)</a:t>
            </a:r>
            <a:endParaRPr lang="en-GB" sz="4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FD9F06-447F-EB2E-BE54-598F99A6E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1" y="2590431"/>
            <a:ext cx="2648320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64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2D7A4-F003-4EEF-8FF5-8B87765C7DD8}"/>
              </a:ext>
            </a:extLst>
          </p:cNvPr>
          <p:cNvSpPr txBox="1"/>
          <p:nvPr/>
        </p:nvSpPr>
        <p:spPr>
          <a:xfrm>
            <a:off x="1913380" y="6858000"/>
            <a:ext cx="20557231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rgbClr val="619DBF"/>
                </a:solidFill>
                <a:effectLst/>
                <a:uFillTx/>
                <a:latin typeface="Fieldwork 06 Geo Bold" pitchFamily="50" charset="0"/>
                <a:sym typeface="Helvetica Light"/>
              </a:rPr>
              <a:t>Aktivität</a:t>
            </a:r>
            <a:endParaRPr kumimoji="0" lang="en-GB" sz="13800" b="0" i="0" u="none" strike="noStrike" cap="none" spc="0" normalizeH="0" baseline="0" dirty="0">
              <a:ln>
                <a:noFill/>
              </a:ln>
              <a:solidFill>
                <a:srgbClr val="619DBF"/>
              </a:solidFill>
              <a:effectLst/>
              <a:uFillTx/>
              <a:latin typeface="Fieldwork 06 Geo Bold" pitchFamily="50" charset="0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Unsere</a:t>
            </a:r>
            <a:r>
              <a:rPr kumimoji="0" lang="en-GB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eigenen</a:t>
            </a:r>
            <a:r>
              <a:rPr kumimoji="0" lang="en-GB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 </a:t>
            </a:r>
            <a:r>
              <a:rPr kumimoji="0" lang="en-GB" sz="13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6 Geo Bold" pitchFamily="50" charset="0"/>
                <a:sym typeface="Helvetica Light"/>
              </a:rPr>
              <a:t>Geschichten</a:t>
            </a:r>
            <a:endParaRPr kumimoji="0" lang="en-GB" sz="13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6 Geo Bold" pitchFamily="50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65C1-24F5-465F-B85A-83C349D56A62}"/>
              </a:ext>
            </a:extLst>
          </p:cNvPr>
          <p:cNvPicPr/>
          <p:nvPr/>
        </p:nvPicPr>
        <p:blipFill rotWithShape="1">
          <a:blip r:embed="rId2"/>
          <a:srcRect r="80601" b="31928"/>
          <a:stretch/>
        </p:blipFill>
        <p:spPr>
          <a:xfrm rot="5400000">
            <a:off x="10598986" y="1955324"/>
            <a:ext cx="2823715" cy="1103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00C71-2B62-4997-8712-4666EFDC19F6}"/>
              </a:ext>
            </a:extLst>
          </p:cNvPr>
          <p:cNvSpPr txBox="1"/>
          <p:nvPr/>
        </p:nvSpPr>
        <p:spPr>
          <a:xfrm>
            <a:off x="4065946" y="6238334"/>
            <a:ext cx="15889799" cy="2646878"/>
          </a:xfrm>
          <a:prstGeom prst="rect">
            <a:avLst/>
          </a:prstGeom>
          <a:noFill/>
          <a:effectLst>
            <a:outerShdw blurRad="12700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16600" dirty="0">
                <a:solidFill>
                  <a:schemeClr val="bg1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Gottes Geschichte</a:t>
            </a:r>
            <a:endParaRPr lang="en-GB" sz="4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5110B-8313-4344-BB66-38E928D0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33" y="5228236"/>
            <a:ext cx="5897879" cy="1365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A3C21-8366-489A-BEE3-7885DAA25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667" y="5052832"/>
            <a:ext cx="5897879" cy="1365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B5A23-7DA8-4889-9E62-17BEFD063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670" y="5228236"/>
            <a:ext cx="5897879" cy="1365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995122-22D2-4280-9FE1-54C59BCE9DEC}"/>
              </a:ext>
            </a:extLst>
          </p:cNvPr>
          <p:cNvSpPr txBox="1"/>
          <p:nvPr/>
        </p:nvSpPr>
        <p:spPr>
          <a:xfrm>
            <a:off x="2537538" y="5910981"/>
            <a:ext cx="4971765" cy="4780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interessiert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Seid interessiert an den Geschichten anderer Menschen. </a:t>
            </a:r>
            <a:b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</a:b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Zum Beispiel könntet ihr sagen: „Darf ich dich nach deiner Geschichte fragen?“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7BCC4-D508-4824-ABFE-1F191ED555F8}"/>
              </a:ext>
            </a:extLst>
          </p:cNvPr>
          <p:cNvSpPr txBox="1"/>
          <p:nvPr/>
        </p:nvSpPr>
        <p:spPr>
          <a:xfrm>
            <a:off x="9049064" y="5910980"/>
            <a:ext cx="5194416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Sei präsent</a:t>
            </a:r>
            <a:r>
              <a:rPr kumimoji="0" lang="pt-BR" sz="4400" b="0" i="0" u="none" strike="noStrike" cap="none" spc="0" normalizeH="0" baseline="0" dirty="0">
                <a:ln>
                  <a:noFill/>
                </a:ln>
                <a:solidFill>
                  <a:srgbClr val="F4D219"/>
                </a:solidFill>
                <a:effectLst/>
                <a:uFillTx/>
                <a:latin typeface="Fieldwork 06 Geo Bold" pitchFamily="50" charset="0"/>
                <a:cs typeface="Calibri" panose="020F0502020204030204" pitchFamily="34" charset="0"/>
                <a:sym typeface="Helvetica Light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Lest die Bibel gemeinsam mit Menschen, die einen anderen Hintergrund oder Erfahrungshorizont haben. Wie ändert sich dadurch euer Verständnis der Texte?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42B53-24DC-48DA-9593-E0BF315FA73C}"/>
              </a:ext>
            </a:extLst>
          </p:cNvPr>
          <p:cNvSpPr txBox="1"/>
          <p:nvPr/>
        </p:nvSpPr>
        <p:spPr>
          <a:xfrm>
            <a:off x="16151670" y="5910980"/>
            <a:ext cx="5016834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400" b="1" dirty="0">
                <a:solidFill>
                  <a:srgbClr val="F4D219"/>
                </a:solidFill>
                <a:effectLst/>
                <a:latin typeface="Fieldwork 06 Geo Bold" pitchFamily="50" charset="0"/>
                <a:ea typeface="Times New Roman" panose="02020603050405020304" pitchFamily="18" charset="0"/>
                <a:cs typeface="Lohit Telugu"/>
              </a:rPr>
              <a:t>Stell dir Neues vor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Fieldwork 03 Geo Light" pitchFamily="50" charset="0"/>
                <a:cs typeface="Calibri" panose="020F0502020204030204" pitchFamily="34" charset="0"/>
                <a:sym typeface="Helvetica Light"/>
              </a:rPr>
              <a:t>Betet, dass der Heilige Geist euch Augen und Ohren gibt, die mehr sehen bzw. hören, als ihr euch derzeit vorstellen könnt.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ieldwork 03 Geo Light" pitchFamily="50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99F43-31DF-447D-BBDD-E38DAFB9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31" y="1999080"/>
            <a:ext cx="5897879" cy="1710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8CD40-CAD8-47C8-9D6A-51265B975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12" y="1999080"/>
            <a:ext cx="5897879" cy="1710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C7FD63-48AB-4FB7-B202-C4CB0F06640D}"/>
              </a:ext>
            </a:extLst>
          </p:cNvPr>
          <p:cNvSpPr txBox="1"/>
          <p:nvPr/>
        </p:nvSpPr>
        <p:spPr>
          <a:xfrm>
            <a:off x="2537538" y="1999079"/>
            <a:ext cx="65115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 err="1">
                <a:solidFill>
                  <a:srgbClr val="F4D219"/>
                </a:solidFill>
                <a:latin typeface="Fieldwork 06 Geo Bold" pitchFamily="50" charset="0"/>
              </a:rPr>
              <a:t>Drei</a:t>
            </a:r>
            <a:r>
              <a:rPr lang="en-GB" sz="8800" dirty="0">
                <a:solidFill>
                  <a:srgbClr val="F4D219"/>
                </a:solidFill>
                <a:latin typeface="Fieldwork 06 Geo Bold" pitchFamily="50" charset="0"/>
              </a:rPr>
              <a:t> </a:t>
            </a:r>
            <a:r>
              <a:rPr lang="en-GB" sz="8800" dirty="0" err="1">
                <a:solidFill>
                  <a:srgbClr val="F4D219"/>
                </a:solidFill>
                <a:latin typeface="Fieldwork 06 Geo Bold" pitchFamily="50" charset="0"/>
              </a:rPr>
              <a:t>Übungen</a:t>
            </a:r>
            <a:endParaRPr lang="en-GB" sz="8800" dirty="0">
              <a:solidFill>
                <a:srgbClr val="F4D219"/>
              </a:solidFill>
              <a:latin typeface="Fieldwork 06 Geo Bold" pitchFamily="50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lcf76f155ced4ddcb4097134ff3c332f xmlns="7b5c543b-ce41-4bf0-887e-be718118a89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CF7AE-6EC4-40EC-9BA4-70195C4B1544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7b5c543b-ce41-4bf0-887e-be718118a89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298960A-DD2C-423A-B1FF-EE2E83E21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84E9E5-EDB1-49D5-9AFB-08B6126B3D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194</Words>
  <Application>Microsoft Office PowerPoint</Application>
  <PresentationFormat>Custom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Fieldwork 03 Geo Light</vt:lpstr>
      <vt:lpstr>Fieldwork 06 Geo Bold</vt:lpstr>
      <vt:lpstr>Fieldwork-Geo-Bold</vt:lpstr>
      <vt:lpstr>Fieldwork-Geo-Light</vt:lpstr>
      <vt:lpstr>Fieldwork-Geo-Regular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Zoë Tunstall</cp:lastModifiedBy>
  <cp:revision>16</cp:revision>
  <dcterms:created xsi:type="dcterms:W3CDTF">2021-09-09T13:06:02Z</dcterms:created>
  <dcterms:modified xsi:type="dcterms:W3CDTF">2025-01-14T11:35:06Z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