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361" r:id="rId8"/>
    <p:sldId id="362" r:id="rId9"/>
    <p:sldId id="260" r:id="rId10"/>
    <p:sldId id="363" r:id="rId11"/>
    <p:sldId id="364" r:id="rId12"/>
    <p:sldId id="264" r:id="rId1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6E7B4-FD03-49FA-9A9D-9BE861BC1B18}" v="2" dt="2024-11-21T15:56:18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ABB6E7B4-FD03-49FA-9A9D-9BE861BC1B18}"/>
    <pc:docChg chg="undo custSel modSld">
      <pc:chgData name="Zoë Tunstall" userId="e0a72786-713a-4df2-bb92-da82a6ab9fc3" providerId="ADAL" clId="{ABB6E7B4-FD03-49FA-9A9D-9BE861BC1B18}" dt="2024-11-21T15:56:18.195" v="11"/>
      <pc:docMkLst>
        <pc:docMk/>
      </pc:docMkLst>
      <pc:sldChg chg="addSp delSp modSp mod">
        <pc:chgData name="Zoë Tunstall" userId="e0a72786-713a-4df2-bb92-da82a6ab9fc3" providerId="ADAL" clId="{ABB6E7B4-FD03-49FA-9A9D-9BE861BC1B18}" dt="2024-11-21T15:56:18.195" v="11"/>
        <pc:sldMkLst>
          <pc:docMk/>
          <pc:sldMk cId="84592690" sldId="257"/>
        </pc:sldMkLst>
        <pc:spChg chg="mod">
          <ac:chgData name="Zoë Tunstall" userId="e0a72786-713a-4df2-bb92-da82a6ab9fc3" providerId="ADAL" clId="{ABB6E7B4-FD03-49FA-9A9D-9BE861BC1B18}" dt="2024-11-21T15:56:03.996" v="9" actId="1076"/>
          <ac:spMkLst>
            <pc:docMk/>
            <pc:sldMk cId="84592690" sldId="257"/>
            <ac:spMk id="4" creationId="{A2E118F6-180F-4A8E-9FEA-E13910EEA7EB}"/>
          </ac:spMkLst>
        </pc:spChg>
        <pc:spChg chg="mod">
          <ac:chgData name="Zoë Tunstall" userId="e0a72786-713a-4df2-bb92-da82a6ab9fc3" providerId="ADAL" clId="{ABB6E7B4-FD03-49FA-9A9D-9BE861BC1B18}" dt="2024-11-21T15:56:08.188" v="10" actId="1076"/>
          <ac:spMkLst>
            <pc:docMk/>
            <pc:sldMk cId="84592690" sldId="257"/>
            <ac:spMk id="5" creationId="{3A47D0A9-FD8B-40F8-9C6F-F01600172B2D}"/>
          </ac:spMkLst>
        </pc:spChg>
        <pc:spChg chg="add mod">
          <ac:chgData name="Zoë Tunstall" userId="e0a72786-713a-4df2-bb92-da82a6ab9fc3" providerId="ADAL" clId="{ABB6E7B4-FD03-49FA-9A9D-9BE861BC1B18}" dt="2024-11-21T15:56:18.195" v="11"/>
          <ac:spMkLst>
            <pc:docMk/>
            <pc:sldMk cId="84592690" sldId="257"/>
            <ac:spMk id="7" creationId="{26188E26-590A-774E-18B6-E393D0B6760F}"/>
          </ac:spMkLst>
        </pc:spChg>
        <pc:picChg chg="del mod">
          <ac:chgData name="Zoë Tunstall" userId="e0a72786-713a-4df2-bb92-da82a6ab9fc3" providerId="ADAL" clId="{ABB6E7B4-FD03-49FA-9A9D-9BE861BC1B18}" dt="2024-11-21T15:55:32.468" v="3" actId="478"/>
          <ac:picMkLst>
            <pc:docMk/>
            <pc:sldMk cId="84592690" sldId="257"/>
            <ac:picMk id="6" creationId="{4CD0B795-7452-3573-7C45-07BE07482D8A}"/>
          </ac:picMkLst>
        </pc:picChg>
      </pc:sldChg>
    </pc:docChg>
  </pc:docChgLst>
  <pc:docChgLst>
    <pc:chgData name="Luke Stewart" userId="2d7f99b2-1e56-4e46-831f-47694e7ff210" providerId="ADAL" clId="{FB5494FC-1394-478F-9441-8826542B45FC}"/>
    <pc:docChg chg="modSld">
      <pc:chgData name="Luke Stewart" userId="2d7f99b2-1e56-4e46-831f-47694e7ff210" providerId="ADAL" clId="{FB5494FC-1394-478F-9441-8826542B45FC}" dt="2021-09-23T16:51:27.782" v="0"/>
      <pc:docMkLst>
        <pc:docMk/>
      </pc:docMkLst>
      <pc:sldChg chg="modSp">
        <pc:chgData name="Luke Stewart" userId="2d7f99b2-1e56-4e46-831f-47694e7ff210" providerId="ADAL" clId="{FB5494FC-1394-478F-9441-8826542B45FC}" dt="2021-09-23T16:51:27.782" v="0"/>
        <pc:sldMkLst>
          <pc:docMk/>
          <pc:sldMk cId="84592690" sldId="257"/>
        </pc:sldMkLst>
        <pc:picChg chg="mod">
          <ac:chgData name="Luke Stewart" userId="2d7f99b2-1e56-4e46-831f-47694e7ff210" providerId="ADAL" clId="{FB5494FC-1394-478F-9441-8826542B45FC}" dt="2021-09-23T16:51:27.782" v="0"/>
          <ac:picMkLst>
            <pc:docMk/>
            <pc:sldMk cId="84592690" sldId="257"/>
            <ac:picMk id="3" creationId="{FFD7651B-80F1-4332-8D7C-FC1819808F97}"/>
          </ac:picMkLst>
        </pc:picChg>
      </pc:sldChg>
    </pc:docChg>
  </pc:docChgLst>
  <pc:docChgLst>
    <pc:chgData name="Luke Stewart" userId="2d7f99b2-1e56-4e46-831f-47694e7ff210" providerId="ADAL" clId="{60A80EB9-CC03-4F68-8A97-4036141E5B17}"/>
    <pc:docChg chg="custSel modSld">
      <pc:chgData name="Luke Stewart" userId="2d7f99b2-1e56-4e46-831f-47694e7ff210" providerId="ADAL" clId="{60A80EB9-CC03-4F68-8A97-4036141E5B17}" dt="2022-02-14T16:41:35.162" v="98" actId="20577"/>
      <pc:docMkLst>
        <pc:docMk/>
      </pc:docMkLst>
      <pc:sldChg chg="modSp mod">
        <pc:chgData name="Luke Stewart" userId="2d7f99b2-1e56-4e46-831f-47694e7ff210" providerId="ADAL" clId="{60A80EB9-CC03-4F68-8A97-4036141E5B17}" dt="2022-02-04T15:53:26.445" v="8" actId="404"/>
        <pc:sldMkLst>
          <pc:docMk/>
          <pc:sldMk cId="611092791" sldId="256"/>
        </pc:sldMkLst>
        <pc:spChg chg="mod">
          <ac:chgData name="Luke Stewart" userId="2d7f99b2-1e56-4e46-831f-47694e7ff210" providerId="ADAL" clId="{60A80EB9-CC03-4F68-8A97-4036141E5B17}" dt="2022-02-04T15:53:26.445" v="8" actId="404"/>
          <ac:spMkLst>
            <pc:docMk/>
            <pc:sldMk cId="611092791" sldId="256"/>
            <ac:spMk id="4" creationId="{D861E5A7-1966-4627-8ADD-6076540C67C6}"/>
          </ac:spMkLst>
        </pc:spChg>
      </pc:sldChg>
      <pc:sldChg chg="modSp mod">
        <pc:chgData name="Luke Stewart" userId="2d7f99b2-1e56-4e46-831f-47694e7ff210" providerId="ADAL" clId="{60A80EB9-CC03-4F68-8A97-4036141E5B17}" dt="2022-02-04T15:53:58.481" v="13" actId="20577"/>
        <pc:sldMkLst>
          <pc:docMk/>
          <pc:sldMk cId="84592690" sldId="257"/>
        </pc:sldMkLst>
        <pc:spChg chg="mod">
          <ac:chgData name="Luke Stewart" userId="2d7f99b2-1e56-4e46-831f-47694e7ff210" providerId="ADAL" clId="{60A80EB9-CC03-4F68-8A97-4036141E5B17}" dt="2022-02-04T15:53:58.481" v="13" actId="20577"/>
          <ac:spMkLst>
            <pc:docMk/>
            <pc:sldMk cId="84592690" sldId="257"/>
            <ac:spMk id="5" creationId="{3A47D0A9-FD8B-40F8-9C6F-F01600172B2D}"/>
          </ac:spMkLst>
        </pc:spChg>
      </pc:sldChg>
      <pc:sldChg chg="modSp mod">
        <pc:chgData name="Luke Stewart" userId="2d7f99b2-1e56-4e46-831f-47694e7ff210" providerId="ADAL" clId="{60A80EB9-CC03-4F68-8A97-4036141E5B17}" dt="2022-02-04T15:54:14.263" v="14"/>
        <pc:sldMkLst>
          <pc:docMk/>
          <pc:sldMk cId="3738786186" sldId="258"/>
        </pc:sldMkLst>
        <pc:spChg chg="mod">
          <ac:chgData name="Luke Stewart" userId="2d7f99b2-1e56-4e46-831f-47694e7ff210" providerId="ADAL" clId="{60A80EB9-CC03-4F68-8A97-4036141E5B17}" dt="2022-02-04T15:54:14.263" v="14"/>
          <ac:spMkLst>
            <pc:docMk/>
            <pc:sldMk cId="3738786186" sldId="258"/>
            <ac:spMk id="4" creationId="{476F6E8F-D6C7-4182-ACFA-8F28B9CA50CF}"/>
          </ac:spMkLst>
        </pc:spChg>
      </pc:sldChg>
      <pc:sldChg chg="modSp mod">
        <pc:chgData name="Luke Stewart" userId="2d7f99b2-1e56-4e46-831f-47694e7ff210" providerId="ADAL" clId="{60A80EB9-CC03-4F68-8A97-4036141E5B17}" dt="2022-02-04T15:57:35.553" v="74" actId="20577"/>
        <pc:sldMkLst>
          <pc:docMk/>
          <pc:sldMk cId="0" sldId="260"/>
        </pc:sldMkLst>
        <pc:spChg chg="mod">
          <ac:chgData name="Luke Stewart" userId="2d7f99b2-1e56-4e46-831f-47694e7ff210" providerId="ADAL" clId="{60A80EB9-CC03-4F68-8A97-4036141E5B17}" dt="2022-02-04T15:57:35.553" v="74" actId="20577"/>
          <ac:spMkLst>
            <pc:docMk/>
            <pc:sldMk cId="0" sldId="260"/>
            <ac:spMk id="2" creationId="{D782D7A4-F003-4EEF-8FF5-8B87765C7DD8}"/>
          </ac:spMkLst>
        </pc:spChg>
      </pc:sldChg>
      <pc:sldChg chg="modSp mod">
        <pc:chgData name="Luke Stewart" userId="2d7f99b2-1e56-4e46-831f-47694e7ff210" providerId="ADAL" clId="{60A80EB9-CC03-4F68-8A97-4036141E5B17}" dt="2022-02-04T15:54:49.115" v="31" actId="20577"/>
        <pc:sldMkLst>
          <pc:docMk/>
          <pc:sldMk cId="0" sldId="361"/>
        </pc:sldMkLst>
        <pc:spChg chg="mod">
          <ac:chgData name="Luke Stewart" userId="2d7f99b2-1e56-4e46-831f-47694e7ff210" providerId="ADAL" clId="{60A80EB9-CC03-4F68-8A97-4036141E5B17}" dt="2022-02-04T15:54:49.115" v="31" actId="20577"/>
          <ac:spMkLst>
            <pc:docMk/>
            <pc:sldMk cId="0" sldId="361"/>
            <ac:spMk id="2" creationId="{1025C588-DB65-4735-850D-D36F93A5C364}"/>
          </ac:spMkLst>
        </pc:spChg>
      </pc:sldChg>
      <pc:sldChg chg="modSp mod">
        <pc:chgData name="Luke Stewart" userId="2d7f99b2-1e56-4e46-831f-47694e7ff210" providerId="ADAL" clId="{60A80EB9-CC03-4F68-8A97-4036141E5B17}" dt="2022-02-04T15:56:34.279" v="37" actId="20577"/>
        <pc:sldMkLst>
          <pc:docMk/>
          <pc:sldMk cId="2573388050" sldId="362"/>
        </pc:sldMkLst>
        <pc:spChg chg="mod">
          <ac:chgData name="Luke Stewart" userId="2d7f99b2-1e56-4e46-831f-47694e7ff210" providerId="ADAL" clId="{60A80EB9-CC03-4F68-8A97-4036141E5B17}" dt="2022-02-04T15:56:34.279" v="37" actId="20577"/>
          <ac:spMkLst>
            <pc:docMk/>
            <pc:sldMk cId="2573388050" sldId="362"/>
            <ac:spMk id="4" creationId="{476F6E8F-D6C7-4182-ACFA-8F28B9CA50CF}"/>
          </ac:spMkLst>
        </pc:spChg>
      </pc:sldChg>
      <pc:sldChg chg="modSp mod">
        <pc:chgData name="Luke Stewart" userId="2d7f99b2-1e56-4e46-831f-47694e7ff210" providerId="ADAL" clId="{60A80EB9-CC03-4F68-8A97-4036141E5B17}" dt="2022-02-04T15:57:44.443" v="76" actId="20577"/>
        <pc:sldMkLst>
          <pc:docMk/>
          <pc:sldMk cId="4086846440" sldId="363"/>
        </pc:sldMkLst>
        <pc:spChg chg="mod">
          <ac:chgData name="Luke Stewart" userId="2d7f99b2-1e56-4e46-831f-47694e7ff210" providerId="ADAL" clId="{60A80EB9-CC03-4F68-8A97-4036141E5B17}" dt="2022-02-04T15:57:44.443" v="76" actId="20577"/>
          <ac:spMkLst>
            <pc:docMk/>
            <pc:sldMk cId="4086846440" sldId="363"/>
            <ac:spMk id="4" creationId="{F1F00C71-2B62-4997-8712-4666EFDC19F6}"/>
          </ac:spMkLst>
        </pc:spChg>
      </pc:sldChg>
      <pc:sldChg chg="modSp mod">
        <pc:chgData name="Luke Stewart" userId="2d7f99b2-1e56-4e46-831f-47694e7ff210" providerId="ADAL" clId="{60A80EB9-CC03-4F68-8A97-4036141E5B17}" dt="2022-02-14T16:41:35.162" v="98" actId="20577"/>
        <pc:sldMkLst>
          <pc:docMk/>
          <pc:sldMk cId="0" sldId="364"/>
        </pc:sldMkLst>
        <pc:spChg chg="mod">
          <ac:chgData name="Luke Stewart" userId="2d7f99b2-1e56-4e46-831f-47694e7ff210" providerId="ADAL" clId="{60A80EB9-CC03-4F68-8A97-4036141E5B17}" dt="2022-02-14T16:41:35.162" v="98" actId="20577"/>
          <ac:spMkLst>
            <pc:docMk/>
            <pc:sldMk cId="0" sldId="364"/>
            <ac:spMk id="2" creationId="{81995122-22D2-4280-9FE1-54C59BCE9DEC}"/>
          </ac:spMkLst>
        </pc:spChg>
        <pc:spChg chg="mod">
          <ac:chgData name="Luke Stewart" userId="2d7f99b2-1e56-4e46-831f-47694e7ff210" providerId="ADAL" clId="{60A80EB9-CC03-4F68-8A97-4036141E5B17}" dt="2022-02-04T15:58:46.004" v="91"/>
          <ac:spMkLst>
            <pc:docMk/>
            <pc:sldMk cId="0" sldId="364"/>
            <ac:spMk id="4" creationId="{0807BCC4-D508-4824-ABFE-1F191ED555F8}"/>
          </ac:spMkLst>
        </pc:spChg>
        <pc:spChg chg="mod">
          <ac:chgData name="Luke Stewart" userId="2d7f99b2-1e56-4e46-831f-47694e7ff210" providerId="ADAL" clId="{60A80EB9-CC03-4F68-8A97-4036141E5B17}" dt="2022-02-04T15:58:57.112" v="95"/>
          <ac:spMkLst>
            <pc:docMk/>
            <pc:sldMk cId="0" sldId="364"/>
            <ac:spMk id="5" creationId="{16E42B53-24DC-48DA-9593-E0BF315FA73C}"/>
          </ac:spMkLst>
        </pc:spChg>
        <pc:spChg chg="mod">
          <ac:chgData name="Luke Stewart" userId="2d7f99b2-1e56-4e46-831f-47694e7ff210" providerId="ADAL" clId="{60A80EB9-CC03-4F68-8A97-4036141E5B17}" dt="2022-02-04T16:14:43.430" v="97"/>
          <ac:spMkLst>
            <pc:docMk/>
            <pc:sldMk cId="0" sldId="364"/>
            <ac:spMk id="11" creationId="{50C7FD63-48AB-4FB7-B202-C4CB0F06640D}"/>
          </ac:spMkLst>
        </pc:spChg>
      </pc:sldChg>
    </pc:docChg>
  </pc:docChgLst>
  <pc:docChgLst>
    <pc:chgData name="Luke Stewart" userId="2d7f99b2-1e56-4e46-831f-47694e7ff210" providerId="ADAL" clId="{40B45025-E7B3-42A7-847E-B49CB199EAE9}"/>
    <pc:docChg chg="addSld delSld modSld sldOrd">
      <pc:chgData name="Luke Stewart" userId="2d7f99b2-1e56-4e46-831f-47694e7ff210" providerId="ADAL" clId="{40B45025-E7B3-42A7-847E-B49CB199EAE9}" dt="2022-02-04T12:13:37.887" v="104" actId="47"/>
      <pc:docMkLst>
        <pc:docMk/>
      </pc:docMkLst>
      <pc:sldChg chg="addSp modSp mod">
        <pc:chgData name="Luke Stewart" userId="2d7f99b2-1e56-4e46-831f-47694e7ff210" providerId="ADAL" clId="{40B45025-E7B3-42A7-847E-B49CB199EAE9}" dt="2022-02-04T12:07:00.869" v="103" actId="20577"/>
        <pc:sldMkLst>
          <pc:docMk/>
          <pc:sldMk cId="611092791" sldId="256"/>
        </pc:sldMkLst>
        <pc:spChg chg="add mod">
          <ac:chgData name="Luke Stewart" userId="2d7f99b2-1e56-4e46-831f-47694e7ff210" providerId="ADAL" clId="{40B45025-E7B3-42A7-847E-B49CB199EAE9}" dt="2022-02-04T12:07:00.869" v="103" actId="20577"/>
          <ac:spMkLst>
            <pc:docMk/>
            <pc:sldMk cId="611092791" sldId="256"/>
            <ac:spMk id="4" creationId="{D861E5A7-1966-4627-8ADD-6076540C67C6}"/>
          </ac:spMkLst>
        </pc:spChg>
      </pc:sldChg>
      <pc:sldChg chg="addSp modSp mod">
        <pc:chgData name="Luke Stewart" userId="2d7f99b2-1e56-4e46-831f-47694e7ff210" providerId="ADAL" clId="{40B45025-E7B3-42A7-847E-B49CB199EAE9}" dt="2022-02-04T11:59:49.119" v="47" actId="1076"/>
        <pc:sldMkLst>
          <pc:docMk/>
          <pc:sldMk cId="84592690" sldId="257"/>
        </pc:sldMkLst>
        <pc:spChg chg="add mod">
          <ac:chgData name="Luke Stewart" userId="2d7f99b2-1e56-4e46-831f-47694e7ff210" providerId="ADAL" clId="{40B45025-E7B3-42A7-847E-B49CB199EAE9}" dt="2022-02-04T11:58:48.134" v="25" actId="14100"/>
          <ac:spMkLst>
            <pc:docMk/>
            <pc:sldMk cId="84592690" sldId="257"/>
            <ac:spMk id="4" creationId="{A2E118F6-180F-4A8E-9FEA-E13910EEA7EB}"/>
          </ac:spMkLst>
        </pc:spChg>
        <pc:spChg chg="add mod">
          <ac:chgData name="Luke Stewart" userId="2d7f99b2-1e56-4e46-831f-47694e7ff210" providerId="ADAL" clId="{40B45025-E7B3-42A7-847E-B49CB199EAE9}" dt="2022-02-04T11:59:49.119" v="47" actId="1076"/>
          <ac:spMkLst>
            <pc:docMk/>
            <pc:sldMk cId="84592690" sldId="257"/>
            <ac:spMk id="5" creationId="{3A47D0A9-FD8B-40F8-9C6F-F01600172B2D}"/>
          </ac:spMkLst>
        </pc:spChg>
      </pc:sldChg>
      <pc:sldChg chg="addSp modSp mod">
        <pc:chgData name="Luke Stewart" userId="2d7f99b2-1e56-4e46-831f-47694e7ff210" providerId="ADAL" clId="{40B45025-E7B3-42A7-847E-B49CB199EAE9}" dt="2022-02-04T12:00:31.361" v="55" actId="1076"/>
        <pc:sldMkLst>
          <pc:docMk/>
          <pc:sldMk cId="3738786186" sldId="258"/>
        </pc:sldMkLst>
        <pc:spChg chg="add mod">
          <ac:chgData name="Luke Stewart" userId="2d7f99b2-1e56-4e46-831f-47694e7ff210" providerId="ADAL" clId="{40B45025-E7B3-42A7-847E-B49CB199EAE9}" dt="2022-02-04T12:00:31.361" v="55" actId="1076"/>
          <ac:spMkLst>
            <pc:docMk/>
            <pc:sldMk cId="3738786186" sldId="258"/>
            <ac:spMk id="4" creationId="{476F6E8F-D6C7-4182-ACFA-8F28B9CA50CF}"/>
          </ac:spMkLst>
        </pc:spChg>
      </pc:sldChg>
      <pc:sldChg chg="del">
        <pc:chgData name="Luke Stewart" userId="2d7f99b2-1e56-4e46-831f-47694e7ff210" providerId="ADAL" clId="{40B45025-E7B3-42A7-847E-B49CB199EAE9}" dt="2022-02-04T12:00:51.577" v="57" actId="47"/>
        <pc:sldMkLst>
          <pc:docMk/>
          <pc:sldMk cId="4265356987" sldId="259"/>
        </pc:sldMkLst>
      </pc:sldChg>
      <pc:sldChg chg="modSp add mod">
        <pc:chgData name="Luke Stewart" userId="2d7f99b2-1e56-4e46-831f-47694e7ff210" providerId="ADAL" clId="{40B45025-E7B3-42A7-847E-B49CB199EAE9}" dt="2022-02-04T12:03:22.254" v="88" actId="255"/>
        <pc:sldMkLst>
          <pc:docMk/>
          <pc:sldMk cId="0" sldId="260"/>
        </pc:sldMkLst>
        <pc:spChg chg="mod">
          <ac:chgData name="Luke Stewart" userId="2d7f99b2-1e56-4e46-831f-47694e7ff210" providerId="ADAL" clId="{40B45025-E7B3-42A7-847E-B49CB199EAE9}" dt="2022-02-04T12:03:22.254" v="88" actId="255"/>
          <ac:spMkLst>
            <pc:docMk/>
            <pc:sldMk cId="0" sldId="260"/>
            <ac:spMk id="2" creationId="{D782D7A4-F003-4EEF-8FF5-8B87765C7DD8}"/>
          </ac:spMkLst>
        </pc:spChg>
      </pc:sldChg>
      <pc:sldChg chg="del">
        <pc:chgData name="Luke Stewart" userId="2d7f99b2-1e56-4e46-831f-47694e7ff210" providerId="ADAL" clId="{40B45025-E7B3-42A7-847E-B49CB199EAE9}" dt="2022-02-04T12:02:37.819" v="81" actId="47"/>
        <pc:sldMkLst>
          <pc:docMk/>
          <pc:sldMk cId="682527134" sldId="260"/>
        </pc:sldMkLst>
      </pc:sldChg>
      <pc:sldChg chg="del">
        <pc:chgData name="Luke Stewart" userId="2d7f99b2-1e56-4e46-831f-47694e7ff210" providerId="ADAL" clId="{40B45025-E7B3-42A7-847E-B49CB199EAE9}" dt="2022-02-04T12:13:37.887" v="104" actId="47"/>
        <pc:sldMkLst>
          <pc:docMk/>
          <pc:sldMk cId="4044204425" sldId="261"/>
        </pc:sldMkLst>
      </pc:sldChg>
      <pc:sldChg chg="del">
        <pc:chgData name="Luke Stewart" userId="2d7f99b2-1e56-4e46-831f-47694e7ff210" providerId="ADAL" clId="{40B45025-E7B3-42A7-847E-B49CB199EAE9}" dt="2022-02-04T12:03:52.689" v="90" actId="47"/>
        <pc:sldMkLst>
          <pc:docMk/>
          <pc:sldMk cId="4289534864" sldId="262"/>
        </pc:sldMkLst>
      </pc:sldChg>
      <pc:sldChg chg="del">
        <pc:chgData name="Luke Stewart" userId="2d7f99b2-1e56-4e46-831f-47694e7ff210" providerId="ADAL" clId="{40B45025-E7B3-42A7-847E-B49CB199EAE9}" dt="2022-02-04T12:03:52.689" v="90" actId="47"/>
        <pc:sldMkLst>
          <pc:docMk/>
          <pc:sldMk cId="885542876" sldId="263"/>
        </pc:sldMkLst>
      </pc:sldChg>
      <pc:sldChg chg="modSp add mod">
        <pc:chgData name="Luke Stewart" userId="2d7f99b2-1e56-4e46-831f-47694e7ff210" providerId="ADAL" clId="{40B45025-E7B3-42A7-847E-B49CB199EAE9}" dt="2022-02-04T12:01:32.178" v="63"/>
        <pc:sldMkLst>
          <pc:docMk/>
          <pc:sldMk cId="0" sldId="361"/>
        </pc:sldMkLst>
        <pc:spChg chg="mod">
          <ac:chgData name="Luke Stewart" userId="2d7f99b2-1e56-4e46-831f-47694e7ff210" providerId="ADAL" clId="{40B45025-E7B3-42A7-847E-B49CB199EAE9}" dt="2022-02-04T12:01:32.178" v="63"/>
          <ac:spMkLst>
            <pc:docMk/>
            <pc:sldMk cId="0" sldId="361"/>
            <ac:spMk id="2" creationId="{1025C588-DB65-4735-850D-D36F93A5C364}"/>
          </ac:spMkLst>
        </pc:spChg>
      </pc:sldChg>
      <pc:sldChg chg="modSp add mod ord setBg">
        <pc:chgData name="Luke Stewart" userId="2d7f99b2-1e56-4e46-831f-47694e7ff210" providerId="ADAL" clId="{40B45025-E7B3-42A7-847E-B49CB199EAE9}" dt="2022-02-04T12:02:34.892" v="80" actId="1076"/>
        <pc:sldMkLst>
          <pc:docMk/>
          <pc:sldMk cId="2573388050" sldId="362"/>
        </pc:sldMkLst>
        <pc:spChg chg="mod">
          <ac:chgData name="Luke Stewart" userId="2d7f99b2-1e56-4e46-831f-47694e7ff210" providerId="ADAL" clId="{40B45025-E7B3-42A7-847E-B49CB199EAE9}" dt="2022-02-04T12:02:34.892" v="80" actId="1076"/>
          <ac:spMkLst>
            <pc:docMk/>
            <pc:sldMk cId="2573388050" sldId="362"/>
            <ac:spMk id="4" creationId="{476F6E8F-D6C7-4182-ACFA-8F28B9CA50CF}"/>
          </ac:spMkLst>
        </pc:spChg>
      </pc:sldChg>
      <pc:sldChg chg="add setBg">
        <pc:chgData name="Luke Stewart" userId="2d7f99b2-1e56-4e46-831f-47694e7ff210" providerId="ADAL" clId="{40B45025-E7B3-42A7-847E-B49CB199EAE9}" dt="2022-02-04T12:03:47.489" v="89"/>
        <pc:sldMkLst>
          <pc:docMk/>
          <pc:sldMk cId="4086846440" sldId="363"/>
        </pc:sldMkLst>
      </pc:sldChg>
      <pc:sldChg chg="modSp add mod">
        <pc:chgData name="Luke Stewart" userId="2d7f99b2-1e56-4e46-831f-47694e7ff210" providerId="ADAL" clId="{40B45025-E7B3-42A7-847E-B49CB199EAE9}" dt="2022-02-04T12:05:25.150" v="102" actId="1076"/>
        <pc:sldMkLst>
          <pc:docMk/>
          <pc:sldMk cId="0" sldId="364"/>
        </pc:sldMkLst>
        <pc:spChg chg="mod">
          <ac:chgData name="Luke Stewart" userId="2d7f99b2-1e56-4e46-831f-47694e7ff210" providerId="ADAL" clId="{40B45025-E7B3-42A7-847E-B49CB199EAE9}" dt="2022-02-04T12:04:40.085" v="99" actId="1076"/>
          <ac:spMkLst>
            <pc:docMk/>
            <pc:sldMk cId="0" sldId="364"/>
            <ac:spMk id="2" creationId="{81995122-22D2-4280-9FE1-54C59BCE9DEC}"/>
          </ac:spMkLst>
        </pc:spChg>
        <pc:spChg chg="mod">
          <ac:chgData name="Luke Stewart" userId="2d7f99b2-1e56-4e46-831f-47694e7ff210" providerId="ADAL" clId="{40B45025-E7B3-42A7-847E-B49CB199EAE9}" dt="2022-02-04T12:05:02.136" v="100"/>
          <ac:spMkLst>
            <pc:docMk/>
            <pc:sldMk cId="0" sldId="364"/>
            <ac:spMk id="4" creationId="{0807BCC4-D508-4824-ABFE-1F191ED555F8}"/>
          </ac:spMkLst>
        </pc:spChg>
        <pc:spChg chg="mod">
          <ac:chgData name="Luke Stewart" userId="2d7f99b2-1e56-4e46-831f-47694e7ff210" providerId="ADAL" clId="{40B45025-E7B3-42A7-847E-B49CB199EAE9}" dt="2022-02-04T12:05:25.150" v="102" actId="1076"/>
          <ac:spMkLst>
            <pc:docMk/>
            <pc:sldMk cId="0" sldId="364"/>
            <ac:spMk id="5" creationId="{16E42B53-24DC-48DA-9593-E0BF315FA7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30FD4-4407-44C6-A910-66A5781C352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7B437-4F9E-4A88-A3FF-55FD4CE9A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9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7B437-4F9E-4A88-A3FF-55FD4CE9A91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68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0D4AC-A043-453D-8D56-AE6C2AB2A0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E9F4-39AE-4382-9EA0-49014E3E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1549A-18A8-40B5-A306-D5AF296C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6E95-8357-4B09-B354-FE3CB3B3113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EA3DD-2512-4E9E-8FE6-492DEF61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64E4E-E60C-49D2-9AE8-4192564C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6893-6012-42ED-AE81-5330F9DF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3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ble_slide.jpg" descr="bible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Bible Verse  here…"/>
          <p:cNvSpPr>
            <a:spLocks noGrp="1"/>
          </p:cNvSpPr>
          <p:nvPr>
            <p:ph type="body" sz="quarter" idx="13"/>
          </p:nvPr>
        </p:nvSpPr>
        <p:spPr>
          <a:xfrm>
            <a:off x="4878308" y="2175423"/>
            <a:ext cx="8745774" cy="544561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>
              <a:lnSpc>
                <a:spcPct val="70000"/>
              </a:lnSpc>
              <a:spcBef>
                <a:spcPts val="80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t>Bible Verse </a:t>
            </a:r>
            <a:br/>
            <a:r>
              <a:t>here</a:t>
            </a:r>
          </a:p>
          <a:p>
            <a:pPr marL="0" indent="0">
              <a:lnSpc>
                <a:spcPct val="70000"/>
              </a:lnSpc>
              <a:spcBef>
                <a:spcPts val="4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rPr sz="6000">
                <a:latin typeface="Fieldwork-Geo-Light"/>
                <a:ea typeface="Fieldwork-Geo-Light"/>
                <a:cs typeface="Fieldwork-Geo-Light"/>
                <a:sym typeface="Fieldwork-Geo-Light"/>
              </a:rPr>
              <a:t>John 4:1–30</a:t>
            </a:r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4361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ctivity_slide.jpg" descr="activity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Activity"/>
          <p:cNvSpPr>
            <a:spLocks noGrp="1"/>
          </p:cNvSpPr>
          <p:nvPr>
            <p:ph type="body" sz="quarter" idx="13"/>
          </p:nvPr>
        </p:nvSpPr>
        <p:spPr>
          <a:xfrm>
            <a:off x="9290775" y="6764356"/>
            <a:ext cx="6056450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619DB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Activity</a:t>
            </a:r>
          </a:p>
        </p:txBody>
      </p:sp>
      <p:sp>
        <p:nvSpPr>
          <p:cNvPr id="59" name="Title here"/>
          <p:cNvSpPr>
            <a:spLocks noGrp="1"/>
          </p:cNvSpPr>
          <p:nvPr>
            <p:ph type="body" sz="quarter" idx="14"/>
          </p:nvPr>
        </p:nvSpPr>
        <p:spPr>
          <a:xfrm>
            <a:off x="8800634" y="8830223"/>
            <a:ext cx="7036732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Title here</a:t>
            </a:r>
          </a:p>
        </p:txBody>
      </p:sp>
      <p:sp>
        <p:nvSpPr>
          <p:cNvPr id="6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839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actions_slide.jpg" descr="actions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1"/>
          <p:cNvSpPr/>
          <p:nvPr/>
        </p:nvSpPr>
        <p:spPr>
          <a:xfrm>
            <a:off x="2594186" y="3121533"/>
            <a:ext cx="79841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1</a:t>
            </a:r>
          </a:p>
        </p:txBody>
      </p:sp>
      <p:sp>
        <p:nvSpPr>
          <p:cNvPr id="77" name="2"/>
          <p:cNvSpPr/>
          <p:nvPr/>
        </p:nvSpPr>
        <p:spPr>
          <a:xfrm>
            <a:off x="9164319" y="3121533"/>
            <a:ext cx="107275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2</a:t>
            </a:r>
          </a:p>
        </p:txBody>
      </p:sp>
      <p:sp>
        <p:nvSpPr>
          <p:cNvPr id="78" name="3"/>
          <p:cNvSpPr/>
          <p:nvPr/>
        </p:nvSpPr>
        <p:spPr>
          <a:xfrm>
            <a:off x="16335636" y="3121533"/>
            <a:ext cx="1117899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3</a:t>
            </a:r>
          </a:p>
        </p:txBody>
      </p:sp>
      <p:sp>
        <p:nvSpPr>
          <p:cNvPr id="82" name="about other people’s stories: experiment with questions like, ‘Where might they be coming from?’ Ask people to tell you their story, read a different newspaper, or follow someone on Twitter who has different views from you."/>
          <p:cNvSpPr>
            <a:spLocks noGrp="1"/>
          </p:cNvSpPr>
          <p:nvPr>
            <p:ph type="body" sz="quarter" idx="13"/>
          </p:nvPr>
        </p:nvSpPr>
        <p:spPr>
          <a:xfrm>
            <a:off x="2594186" y="6501905"/>
            <a:ext cx="5334001" cy="483148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about other people’s stories: experiment with questions like, ‘Where might they be coming from?’ Ask people to tell you their story, read a different newspaper, or follow someone on Twitter who has different views from you.</a:t>
            </a:r>
          </a:p>
        </p:txBody>
      </p:sp>
      <p:sp>
        <p:nvSpPr>
          <p:cNvPr id="83" name="Go to places outside your comfort zone e.g. a cafe in a different part of town or a church you’ve never been to."/>
          <p:cNvSpPr>
            <a:spLocks noGrp="1"/>
          </p:cNvSpPr>
          <p:nvPr>
            <p:ph type="body" sz="quarter" idx="14"/>
          </p:nvPr>
        </p:nvSpPr>
        <p:spPr>
          <a:xfrm>
            <a:off x="9164319" y="6501905"/>
            <a:ext cx="5334001" cy="243362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Go to places outside your comfort zone e.g. a cafe in a different part of town or a church you’ve never been to.</a:t>
            </a:r>
          </a:p>
        </p:txBody>
      </p:sp>
      <p:sp>
        <p:nvSpPr>
          <p:cNvPr id="84" name="Notice those that you don’t normally notice and ask God to help you see them as he sees them."/>
          <p:cNvSpPr>
            <a:spLocks noGrp="1"/>
          </p:cNvSpPr>
          <p:nvPr>
            <p:ph type="body" sz="quarter" idx="15"/>
          </p:nvPr>
        </p:nvSpPr>
        <p:spPr>
          <a:xfrm>
            <a:off x="16335636" y="6501905"/>
            <a:ext cx="5334001" cy="243362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Notice those that you don’t normally notice and ask God to help you see them as he sees them.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7856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C30CEC-667B-465D-84CB-05BF5052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4B688-74B1-4400-B286-9A4493589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6A0F5-595B-4BDD-9FF0-402B2B959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6E95-8357-4B09-B354-FE3CB3B3113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19B53-A32E-4170-8B85-8D8D66BE7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4FD44-7879-48FF-967F-0893A9E4B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26893-6012-42ED-AE81-5330F9DF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35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0GQxrBgOb1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3BD2E9-389B-4F7F-9E77-4E40196B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97495-3F30-4DBD-939E-9937B01FA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61E5A7-1966-4627-8ADD-6076540C67C6}"/>
              </a:ext>
            </a:extLst>
          </p:cNvPr>
          <p:cNvSpPr txBox="1"/>
          <p:nvPr/>
        </p:nvSpPr>
        <p:spPr>
          <a:xfrm>
            <a:off x="7686357" y="5255778"/>
            <a:ext cx="9505294" cy="43396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3800" b="1" dirty="0" err="1">
                <a:latin typeface="Fieldwork 06 Geo Bold" pitchFamily="50" charset="0"/>
              </a:rPr>
              <a:t>Mauern</a:t>
            </a:r>
            <a:r>
              <a:rPr lang="en-GB" sz="13800" b="1" dirty="0">
                <a:latin typeface="Fieldwork 06 Geo Bold" pitchFamily="50" charset="0"/>
              </a:rPr>
              <a:t> </a:t>
            </a:r>
            <a:br>
              <a:rPr lang="en-GB" sz="13800" b="1" dirty="0">
                <a:latin typeface="Fieldwork 06 Geo Bold" pitchFamily="50" charset="0"/>
              </a:rPr>
            </a:br>
            <a:r>
              <a:rPr lang="en-GB" sz="13800" b="1" dirty="0" err="1">
                <a:latin typeface="Fieldwork 06 Geo Bold" pitchFamily="50" charset="0"/>
              </a:rPr>
              <a:t>überwinden</a:t>
            </a:r>
            <a:r>
              <a:rPr lang="en-GB" sz="13800" dirty="0">
                <a:latin typeface="Fieldwork 06 Geo Bold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0927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B1DF51-9809-43D5-9497-8003729B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FD7651B-80F1-4332-8D7C-FC1819808F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A2E118F6-180F-4A8E-9FEA-E13910EEA7EB}"/>
              </a:ext>
            </a:extLst>
          </p:cNvPr>
          <p:cNvSpPr/>
          <p:nvPr/>
        </p:nvSpPr>
        <p:spPr>
          <a:xfrm rot="16200000" flipV="1">
            <a:off x="1193270" y="8042165"/>
            <a:ext cx="3699926" cy="6086475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5334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7D0A9-FD8B-40F8-9C6F-F01600172B2D}"/>
              </a:ext>
            </a:extLst>
          </p:cNvPr>
          <p:cNvSpPr txBox="1"/>
          <p:nvPr/>
        </p:nvSpPr>
        <p:spPr>
          <a:xfrm>
            <a:off x="489456" y="9515741"/>
            <a:ext cx="51075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00638B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Die Geschichte von Sami</a:t>
            </a:r>
            <a:endParaRPr lang="en-GB" sz="6600" b="1" dirty="0">
              <a:solidFill>
                <a:srgbClr val="00638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hlinkClick r:id="rId2"/>
            <a:extLst>
              <a:ext uri="{FF2B5EF4-FFF2-40B4-BE49-F238E27FC236}">
                <a16:creationId xmlns:a16="http://schemas.microsoft.com/office/drawing/2014/main" id="{26188E26-590A-774E-18B6-E393D0B6760F}"/>
              </a:ext>
            </a:extLst>
          </p:cNvPr>
          <p:cNvSpPr/>
          <p:nvPr/>
        </p:nvSpPr>
        <p:spPr>
          <a:xfrm>
            <a:off x="6086471" y="10486969"/>
            <a:ext cx="3538331" cy="1089335"/>
          </a:xfrm>
          <a:prstGeom prst="roundRect">
            <a:avLst/>
          </a:prstGeom>
          <a:solidFill>
            <a:srgbClr val="4CA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ieldwork 06 Geo Bold" pitchFamily="50" charset="0"/>
              </a:rPr>
              <a:t>ABSPIELEN  </a:t>
            </a:r>
            <a:r>
              <a:rPr lang="en-GB" dirty="0">
                <a:latin typeface="Fieldwork 06 Geo Bold" pitchFamily="50" charset="0"/>
                <a:sym typeface="Wingdings 3" panose="05040102010807070707" pitchFamily="18" charset="2"/>
              </a:rPr>
              <a:t></a:t>
            </a:r>
            <a:endParaRPr lang="en-GB" dirty="0"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26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A25DB-7A76-40B6-A781-E771EFA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2D9D-45FB-45A2-BB5F-E41746ADC3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F6E8F-D6C7-4182-ACFA-8F28B9CA50CF}"/>
              </a:ext>
            </a:extLst>
          </p:cNvPr>
          <p:cNvSpPr txBox="1"/>
          <p:nvPr/>
        </p:nvSpPr>
        <p:spPr>
          <a:xfrm flipH="1">
            <a:off x="4876797" y="6592289"/>
            <a:ext cx="15868652" cy="194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54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löst die Geschichte von Sami über das Überwinden von Mauern in euch aus?</a:t>
            </a:r>
            <a:r>
              <a:rPr lang="es-ES" sz="54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 </a:t>
            </a:r>
            <a:endParaRPr lang="en-GB" sz="8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84594D-7F24-C9A5-3DD4-3CA637A4F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61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5C588-DB65-4735-850D-D36F93A5C364}"/>
              </a:ext>
            </a:extLst>
          </p:cNvPr>
          <p:cNvSpPr txBox="1"/>
          <p:nvPr/>
        </p:nvSpPr>
        <p:spPr>
          <a:xfrm>
            <a:off x="4862967" y="2205355"/>
            <a:ext cx="13123273" cy="2795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1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Die Frau am Brunnen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>
                <a:solidFill>
                  <a:schemeClr val="bg1"/>
                </a:solidFill>
                <a:latin typeface="Fieldwork 03 Geo Light" pitchFamily="50" charset="0"/>
              </a:rPr>
              <a:t>Johannes 4,1–30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A25DB-7A76-40B6-A781-E771EFA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2D9D-45FB-45A2-BB5F-E41746ADC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F6E8F-D6C7-4182-ACFA-8F28B9CA50CF}"/>
              </a:ext>
            </a:extLst>
          </p:cNvPr>
          <p:cNvSpPr txBox="1"/>
          <p:nvPr/>
        </p:nvSpPr>
        <p:spPr>
          <a:xfrm flipH="1">
            <a:off x="4752108" y="6356761"/>
            <a:ext cx="15097992" cy="4062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erfahrt ihr in dieser Geschichte über Jesus?</a:t>
            </a: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endParaRPr lang="es-ES" sz="3000" dirty="0"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Wie helfen die drei Gewohnheiten Menschen in der Geschichte von Sami und im Bibeltext, Mauern zu überwinden?</a:t>
            </a:r>
            <a:endParaRPr lang="es-ES" sz="4600" dirty="0">
              <a:effectLst/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9D8731-0154-F6CD-7FC6-56C79272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80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2D7A4-F003-4EEF-8FF5-8B87765C7DD8}"/>
              </a:ext>
            </a:extLst>
          </p:cNvPr>
          <p:cNvSpPr txBox="1"/>
          <p:nvPr/>
        </p:nvSpPr>
        <p:spPr>
          <a:xfrm>
            <a:off x="2999263" y="6950333"/>
            <a:ext cx="18385482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200" b="0" i="0" u="none" strike="noStrike" cap="none" spc="0" normalizeH="0" baseline="0" dirty="0" err="1">
                <a:ln>
                  <a:noFill/>
                </a:ln>
                <a:solidFill>
                  <a:srgbClr val="619DBF"/>
                </a:solidFill>
                <a:effectLst/>
                <a:uFillTx/>
                <a:latin typeface="Fieldwork 06 Geo Bold" pitchFamily="50" charset="0"/>
                <a:sym typeface="Helvetica Light"/>
              </a:rPr>
              <a:t>Aktivität</a:t>
            </a:r>
            <a:endParaRPr kumimoji="0" lang="en-GB" sz="13200" b="0" i="0" u="none" strike="noStrike" cap="none" spc="0" normalizeH="0" baseline="0" dirty="0">
              <a:ln>
                <a:noFill/>
              </a:ln>
              <a:solidFill>
                <a:srgbClr val="619DBF"/>
              </a:solidFill>
              <a:effectLst/>
              <a:uFillTx/>
              <a:latin typeface="Fieldwork 06 Geo Bold" pitchFamily="50" charset="0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Unsere</a:t>
            </a:r>
            <a:r>
              <a:rPr kumimoji="0" lang="en-GB" sz="1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</a:t>
            </a:r>
            <a:r>
              <a:rPr kumimoji="0" lang="en-GB" sz="1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Mauern</a:t>
            </a:r>
            <a:r>
              <a:rPr kumimoji="0" lang="en-GB" sz="1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</a:t>
            </a:r>
            <a:r>
              <a:rPr kumimoji="0" lang="en-GB" sz="1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entdecken</a:t>
            </a:r>
            <a:endParaRPr kumimoji="0" lang="en-GB" sz="1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6 Geo Bold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93CA8-9003-4A06-8C24-6436814F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3761F-E93F-49A8-BD40-DDBD5D167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A65C1-24F5-465F-B85A-83C349D56A62}"/>
              </a:ext>
            </a:extLst>
          </p:cNvPr>
          <p:cNvPicPr/>
          <p:nvPr/>
        </p:nvPicPr>
        <p:blipFill rotWithShape="1">
          <a:blip r:embed="rId2"/>
          <a:srcRect r="80601" b="31928"/>
          <a:stretch/>
        </p:blipFill>
        <p:spPr>
          <a:xfrm rot="5400000">
            <a:off x="10598986" y="1955324"/>
            <a:ext cx="2823715" cy="1103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00C71-2B62-4997-8712-4666EFDC19F6}"/>
              </a:ext>
            </a:extLst>
          </p:cNvPr>
          <p:cNvSpPr txBox="1"/>
          <p:nvPr/>
        </p:nvSpPr>
        <p:spPr>
          <a:xfrm>
            <a:off x="4065946" y="6238334"/>
            <a:ext cx="15889799" cy="2646878"/>
          </a:xfrm>
          <a:prstGeom prst="rect">
            <a:avLst/>
          </a:prstGeom>
          <a:noFill/>
          <a:effectLst>
            <a:outerShdw blurRad="12700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16600" dirty="0">
                <a:solidFill>
                  <a:schemeClr val="bg1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Gottes Geschichte</a:t>
            </a:r>
            <a:endParaRPr lang="en-GB" sz="4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464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E99F43-31DF-447D-BBDD-E38DAFB97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31" y="1999080"/>
            <a:ext cx="5897879" cy="1710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8CD40-CAD8-47C8-9D6A-51265B975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312" y="1999080"/>
            <a:ext cx="5897879" cy="1710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C7FD63-48AB-4FB7-B202-C4CB0F06640D}"/>
              </a:ext>
            </a:extLst>
          </p:cNvPr>
          <p:cNvSpPr txBox="1"/>
          <p:nvPr/>
        </p:nvSpPr>
        <p:spPr>
          <a:xfrm>
            <a:off x="2537538" y="1999079"/>
            <a:ext cx="66359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err="1">
                <a:solidFill>
                  <a:srgbClr val="F4D219"/>
                </a:solidFill>
                <a:latin typeface="Fieldwork 06 Geo Bold" pitchFamily="50" charset="0"/>
              </a:rPr>
              <a:t>Drei</a:t>
            </a:r>
            <a:r>
              <a:rPr lang="en-GB" sz="8800" b="1" dirty="0">
                <a:solidFill>
                  <a:srgbClr val="F4D219"/>
                </a:solidFill>
                <a:latin typeface="Fieldwork 06 Geo Bold" pitchFamily="50" charset="0"/>
              </a:rPr>
              <a:t> </a:t>
            </a:r>
            <a:r>
              <a:rPr lang="en-GB" sz="8800" b="1" dirty="0" err="1">
                <a:solidFill>
                  <a:srgbClr val="F4D219"/>
                </a:solidFill>
                <a:latin typeface="Fieldwork 06 Geo Bold" pitchFamily="50" charset="0"/>
              </a:rPr>
              <a:t>Übungen</a:t>
            </a:r>
            <a:endParaRPr lang="en-GB" sz="8800" b="1" dirty="0">
              <a:solidFill>
                <a:srgbClr val="F4D219"/>
              </a:solidFill>
              <a:latin typeface="Fieldwork 06 Geo Bold" pitchFamily="50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908B6E5-E4D2-5EDB-5B6A-5CC953B9FF85}"/>
              </a:ext>
            </a:extLst>
          </p:cNvPr>
          <p:cNvSpPr txBox="1"/>
          <p:nvPr/>
        </p:nvSpPr>
        <p:spPr>
          <a:xfrm>
            <a:off x="2486131" y="5910981"/>
            <a:ext cx="4971765" cy="57656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interessiert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Wer von einer Ausgrenzung, Ungerechtigkeit oder Verletzung am wenigsten betroffen ist, weiß häufig nicht einmal, dass sie existiert. Über welche Ausgrenzung könntet ihr versuchen, etwas mehr zu verstehen?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B0C7B13-C064-4315-6FCA-A10AB7834068}"/>
              </a:ext>
            </a:extLst>
          </p:cNvPr>
          <p:cNvSpPr txBox="1"/>
          <p:nvPr/>
        </p:nvSpPr>
        <p:spPr>
          <a:xfrm>
            <a:off x="8963972" y="5921189"/>
            <a:ext cx="5194416" cy="4780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präsent</a:t>
            </a: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Besucht einen Ort, den ihr normalerweise nicht aufsuchen würdet: eine Kirche mit einer ganz anderen Gottesdiensttradition oder ein Café in einem anderen Viertel eurer Stadt.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529F9362-E5CF-CB1D-6F80-D866AFEA3D11}"/>
              </a:ext>
            </a:extLst>
          </p:cNvPr>
          <p:cNvSpPr txBox="1"/>
          <p:nvPr/>
        </p:nvSpPr>
        <p:spPr>
          <a:xfrm>
            <a:off x="16321542" y="5661708"/>
            <a:ext cx="5016834" cy="4780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Stell dir Neues vor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Lasst euch auf die Möglichkeit ein, dass zwischen euch und einer Person, zu der ihr sonst kaum eine Beziehung knüpfen würdet, eine Freundschaft entsteht.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FFE6DF-47C0-4A93-A37A-BC316D41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CB508-C738-4193-BDDC-8E4336B07B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034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lcf76f155ced4ddcb4097134ff3c332f xmlns="7b5c543b-ce41-4bf0-887e-be718118a89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8AE998A-101F-4BB2-B223-F9DBA004E1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E2BCCD-FC93-427D-BE3A-D9F019F819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C630F-9EEF-441A-808F-D1F0F078169C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7b5c543b-ce41-4bf0-887e-be718118a89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</Words>
  <Application>Microsoft Office PowerPoint</Application>
  <PresentationFormat>Custom</PresentationFormat>
  <Paragraphs>24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Fieldwork 03 Geo Light</vt:lpstr>
      <vt:lpstr>Fieldwork 06 Geo Bold</vt:lpstr>
      <vt:lpstr>Fieldwork-Geo-Bold</vt:lpstr>
      <vt:lpstr>Fieldwork-Geo-Light</vt:lpstr>
      <vt:lpstr>Fieldwork-Geo-Regular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Zoë Tunstall</cp:lastModifiedBy>
  <cp:revision>13</cp:revision>
  <dcterms:created xsi:type="dcterms:W3CDTF">2021-09-09T13:06:45Z</dcterms:created>
  <dcterms:modified xsi:type="dcterms:W3CDTF">2024-11-21T15:56:18Z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