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56" r:id="rId5"/>
    <p:sldId id="257" r:id="rId6"/>
    <p:sldId id="266" r:id="rId7"/>
    <p:sldId id="361" r:id="rId8"/>
    <p:sldId id="362" r:id="rId9"/>
    <p:sldId id="260" r:id="rId10"/>
    <p:sldId id="262" r:id="rId11"/>
    <p:sldId id="363" r:id="rId12"/>
    <p:sldId id="364" r:id="rId13"/>
    <p:sldId id="265" r:id="rId14"/>
  </p:sldIdLst>
  <p:sldSz cx="24384000" cy="13716000"/>
  <p:notesSz cx="6858000" cy="9144000"/>
  <p:defaultTextStyle>
    <a:defPPr>
      <a:defRPr lang="en-US"/>
    </a:defPPr>
    <a:lvl1pPr marL="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62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A07BE2-22D7-42A9-83CF-A3AB196DB608}" v="2" dt="2025-01-14T11:35:50.3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7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oë Tunstall" userId="e0a72786-713a-4df2-bb92-da82a6ab9fc3" providerId="ADAL" clId="{10A07BE2-22D7-42A9-83CF-A3AB196DB608}"/>
    <pc:docChg chg="modSld">
      <pc:chgData name="Zoë Tunstall" userId="e0a72786-713a-4df2-bb92-da82a6ab9fc3" providerId="ADAL" clId="{10A07BE2-22D7-42A9-83CF-A3AB196DB608}" dt="2025-01-14T11:35:50.347" v="1"/>
      <pc:docMkLst>
        <pc:docMk/>
      </pc:docMkLst>
      <pc:sldChg chg="modSp">
        <pc:chgData name="Zoë Tunstall" userId="e0a72786-713a-4df2-bb92-da82a6ab9fc3" providerId="ADAL" clId="{10A07BE2-22D7-42A9-83CF-A3AB196DB608}" dt="2025-01-14T11:35:50.347" v="1"/>
        <pc:sldMkLst>
          <pc:docMk/>
          <pc:sldMk cId="46088104" sldId="257"/>
        </pc:sldMkLst>
        <pc:spChg chg="mod">
          <ac:chgData name="Zoë Tunstall" userId="e0a72786-713a-4df2-bb92-da82a6ab9fc3" providerId="ADAL" clId="{10A07BE2-22D7-42A9-83CF-A3AB196DB608}" dt="2025-01-14T11:35:50.347" v="1"/>
          <ac:spMkLst>
            <pc:docMk/>
            <pc:sldMk cId="46088104" sldId="257"/>
            <ac:spMk id="12" creationId="{4B02EC0D-E647-CB57-2F62-D4944A7761BE}"/>
          </ac:spMkLst>
        </pc:spChg>
        <pc:picChg chg="mod">
          <ac:chgData name="Zoë Tunstall" userId="e0a72786-713a-4df2-bb92-da82a6ab9fc3" providerId="ADAL" clId="{10A07BE2-22D7-42A9-83CF-A3AB196DB608}" dt="2025-01-14T11:35:40.432" v="0"/>
          <ac:picMkLst>
            <pc:docMk/>
            <pc:sldMk cId="46088104" sldId="257"/>
            <ac:picMk id="3" creationId="{27C6E8E2-DB2C-4B23-96DF-94365EA89ED0}"/>
          </ac:picMkLst>
        </pc:picChg>
      </pc:sldChg>
    </pc:docChg>
  </pc:docChgLst>
  <pc:docChgLst>
    <pc:chgData name="Luke Stewart" userId="2d7f99b2-1e56-4e46-831f-47694e7ff210" providerId="ADAL" clId="{4233D118-136C-4A15-BC02-92E998B0644A}"/>
    <pc:docChg chg="modSld">
      <pc:chgData name="Luke Stewart" userId="2d7f99b2-1e56-4e46-831f-47694e7ff210" providerId="ADAL" clId="{4233D118-136C-4A15-BC02-92E998B0644A}" dt="2021-09-23T16:52:58.500" v="1"/>
      <pc:docMkLst>
        <pc:docMk/>
      </pc:docMkLst>
      <pc:sldChg chg="modSp mod">
        <pc:chgData name="Luke Stewart" userId="2d7f99b2-1e56-4e46-831f-47694e7ff210" providerId="ADAL" clId="{4233D118-136C-4A15-BC02-92E998B0644A}" dt="2021-09-23T16:52:58.500" v="1"/>
        <pc:sldMkLst>
          <pc:docMk/>
          <pc:sldMk cId="46088104" sldId="257"/>
        </pc:sldMkLst>
      </pc:sldChg>
    </pc:docChg>
  </pc:docChgLst>
  <pc:docChgLst>
    <pc:chgData name="Luke Stewart" userId="2d7f99b2-1e56-4e46-831f-47694e7ff210" providerId="ADAL" clId="{181182AB-20F6-409C-BA75-500FE9287988}"/>
    <pc:docChg chg="custSel modSld">
      <pc:chgData name="Luke Stewart" userId="2d7f99b2-1e56-4e46-831f-47694e7ff210" providerId="ADAL" clId="{181182AB-20F6-409C-BA75-500FE9287988}" dt="2022-02-14T16:41:42.513" v="86" actId="20577"/>
      <pc:docMkLst>
        <pc:docMk/>
      </pc:docMkLst>
      <pc:sldChg chg="modSp mod">
        <pc:chgData name="Luke Stewart" userId="2d7f99b2-1e56-4e46-831f-47694e7ff210" providerId="ADAL" clId="{181182AB-20F6-409C-BA75-500FE9287988}" dt="2022-02-04T16:01:02.933" v="2" actId="255"/>
        <pc:sldMkLst>
          <pc:docMk/>
          <pc:sldMk cId="2986873588" sldId="256"/>
        </pc:sldMkLst>
      </pc:sldChg>
      <pc:sldChg chg="modSp mod">
        <pc:chgData name="Luke Stewart" userId="2d7f99b2-1e56-4e46-831f-47694e7ff210" providerId="ADAL" clId="{181182AB-20F6-409C-BA75-500FE9287988}" dt="2022-02-04T16:01:21.956" v="8" actId="404"/>
        <pc:sldMkLst>
          <pc:docMk/>
          <pc:sldMk cId="46088104" sldId="257"/>
        </pc:sldMkLst>
      </pc:sldChg>
      <pc:sldChg chg="modSp mod">
        <pc:chgData name="Luke Stewart" userId="2d7f99b2-1e56-4e46-831f-47694e7ff210" providerId="ADAL" clId="{181182AB-20F6-409C-BA75-500FE9287988}" dt="2022-02-04T16:03:21.309" v="27" actId="20577"/>
        <pc:sldMkLst>
          <pc:docMk/>
          <pc:sldMk cId="0" sldId="260"/>
        </pc:sldMkLst>
      </pc:sldChg>
      <pc:sldChg chg="modSp mod">
        <pc:chgData name="Luke Stewart" userId="2d7f99b2-1e56-4e46-831f-47694e7ff210" providerId="ADAL" clId="{181182AB-20F6-409C-BA75-500FE9287988}" dt="2022-02-04T16:05:09.660" v="63" actId="20577"/>
        <pc:sldMkLst>
          <pc:docMk/>
          <pc:sldMk cId="2130331578" sldId="262"/>
        </pc:sldMkLst>
      </pc:sldChg>
      <pc:sldChg chg="modSp mod">
        <pc:chgData name="Luke Stewart" userId="2d7f99b2-1e56-4e46-831f-47694e7ff210" providerId="ADAL" clId="{181182AB-20F6-409C-BA75-500FE9287988}" dt="2022-02-04T16:01:37.175" v="9"/>
        <pc:sldMkLst>
          <pc:docMk/>
          <pc:sldMk cId="3738786186" sldId="266"/>
        </pc:sldMkLst>
      </pc:sldChg>
      <pc:sldChg chg="modSp mod">
        <pc:chgData name="Luke Stewart" userId="2d7f99b2-1e56-4e46-831f-47694e7ff210" providerId="ADAL" clId="{181182AB-20F6-409C-BA75-500FE9287988}" dt="2022-02-04T16:02:03.741" v="19" actId="20577"/>
        <pc:sldMkLst>
          <pc:docMk/>
          <pc:sldMk cId="0" sldId="361"/>
        </pc:sldMkLst>
      </pc:sldChg>
      <pc:sldChg chg="modSp mod">
        <pc:chgData name="Luke Stewart" userId="2d7f99b2-1e56-4e46-831f-47694e7ff210" providerId="ADAL" clId="{181182AB-20F6-409C-BA75-500FE9287988}" dt="2022-02-04T16:03:03.306" v="25" actId="20577"/>
        <pc:sldMkLst>
          <pc:docMk/>
          <pc:sldMk cId="2573388050" sldId="362"/>
        </pc:sldMkLst>
      </pc:sldChg>
      <pc:sldChg chg="modSp mod">
        <pc:chgData name="Luke Stewart" userId="2d7f99b2-1e56-4e46-831f-47694e7ff210" providerId="ADAL" clId="{181182AB-20F6-409C-BA75-500FE9287988}" dt="2022-02-04T16:05:14.862" v="65" actId="20577"/>
        <pc:sldMkLst>
          <pc:docMk/>
          <pc:sldMk cId="4086846440" sldId="363"/>
        </pc:sldMkLst>
      </pc:sldChg>
      <pc:sldChg chg="modSp mod">
        <pc:chgData name="Luke Stewart" userId="2d7f99b2-1e56-4e46-831f-47694e7ff210" providerId="ADAL" clId="{181182AB-20F6-409C-BA75-500FE9287988}" dt="2022-02-14T16:41:42.513" v="86" actId="20577"/>
        <pc:sldMkLst>
          <pc:docMk/>
          <pc:sldMk cId="0" sldId="364"/>
        </pc:sldMkLst>
      </pc:sldChg>
    </pc:docChg>
  </pc:docChgLst>
  <pc:docChgLst>
    <pc:chgData name="Zoë Tunstall" userId="e0a72786-713a-4df2-bb92-da82a6ab9fc3" providerId="ADAL" clId="{518D792F-92D5-4FAE-9B61-27FA17C7D6C1}"/>
    <pc:docChg chg="undo custSel modSld">
      <pc:chgData name="Zoë Tunstall" userId="e0a72786-713a-4df2-bb92-da82a6ab9fc3" providerId="ADAL" clId="{518D792F-92D5-4FAE-9B61-27FA17C7D6C1}" dt="2024-11-21T15:58:18.289" v="23"/>
      <pc:docMkLst>
        <pc:docMk/>
      </pc:docMkLst>
      <pc:sldChg chg="addSp delSp modSp mod">
        <pc:chgData name="Zoë Tunstall" userId="e0a72786-713a-4df2-bb92-da82a6ab9fc3" providerId="ADAL" clId="{518D792F-92D5-4FAE-9B61-27FA17C7D6C1}" dt="2024-11-21T15:58:18.289" v="23"/>
        <pc:sldMkLst>
          <pc:docMk/>
          <pc:sldMk cId="46088104" sldId="257"/>
        </pc:sldMkLst>
        <pc:spChg chg="mod ord">
          <ac:chgData name="Zoë Tunstall" userId="e0a72786-713a-4df2-bb92-da82a6ab9fc3" providerId="ADAL" clId="{518D792F-92D5-4FAE-9B61-27FA17C7D6C1}" dt="2024-11-21T15:58:10.778" v="22" actId="1076"/>
          <ac:spMkLst>
            <pc:docMk/>
            <pc:sldMk cId="46088104" sldId="257"/>
            <ac:spMk id="8" creationId="{8CA18158-D0F6-49C3-9117-8BABAFCC2756}"/>
          </ac:spMkLst>
        </pc:spChg>
        <pc:spChg chg="add mod">
          <ac:chgData name="Zoë Tunstall" userId="e0a72786-713a-4df2-bb92-da82a6ab9fc3" providerId="ADAL" clId="{518D792F-92D5-4FAE-9B61-27FA17C7D6C1}" dt="2024-11-21T15:57:53.180" v="15" actId="14100"/>
          <ac:spMkLst>
            <pc:docMk/>
            <pc:sldMk cId="46088104" sldId="257"/>
            <ac:spMk id="9" creationId="{E1B9F129-C9CC-632E-23B4-F3409FDA9A59}"/>
          </ac:spMkLst>
        </pc:spChg>
        <pc:spChg chg="add mod">
          <ac:chgData name="Zoë Tunstall" userId="e0a72786-713a-4df2-bb92-da82a6ab9fc3" providerId="ADAL" clId="{518D792F-92D5-4FAE-9B61-27FA17C7D6C1}" dt="2024-11-21T15:58:18.289" v="23"/>
          <ac:spMkLst>
            <pc:docMk/>
            <pc:sldMk cId="46088104" sldId="257"/>
            <ac:spMk id="12" creationId="{4B02EC0D-E647-CB57-2F62-D4944A7761BE}"/>
          </ac:spMkLst>
        </pc:spChg>
      </pc:sldChg>
    </pc:docChg>
  </pc:docChgLst>
  <pc:docChgLst>
    <pc:chgData name="Luke Stewart" userId="2d7f99b2-1e56-4e46-831f-47694e7ff210" providerId="ADAL" clId="{58462402-36BE-447D-A2CA-5D08ED12A6FE}"/>
    <pc:docChg chg="addSld delSld modSld sldOrd">
      <pc:chgData name="Luke Stewart" userId="2d7f99b2-1e56-4e46-831f-47694e7ff210" providerId="ADAL" clId="{58462402-36BE-447D-A2CA-5D08ED12A6FE}" dt="2022-02-04T12:26:05.328" v="192" actId="1076"/>
      <pc:docMkLst>
        <pc:docMk/>
      </pc:docMkLst>
      <pc:sldChg chg="addSp modSp mod">
        <pc:chgData name="Luke Stewart" userId="2d7f99b2-1e56-4e46-831f-47694e7ff210" providerId="ADAL" clId="{58462402-36BE-447D-A2CA-5D08ED12A6FE}" dt="2022-02-04T12:07:32.191" v="4" actId="14100"/>
        <pc:sldMkLst>
          <pc:docMk/>
          <pc:sldMk cId="2986873588" sldId="256"/>
        </pc:sldMkLst>
      </pc:sldChg>
      <pc:sldChg chg="addSp modSp mod">
        <pc:chgData name="Luke Stewart" userId="2d7f99b2-1e56-4e46-831f-47694e7ff210" providerId="ADAL" clId="{58462402-36BE-447D-A2CA-5D08ED12A6FE}" dt="2022-02-04T12:11:33.359" v="45" actId="1076"/>
        <pc:sldMkLst>
          <pc:docMk/>
          <pc:sldMk cId="46088104" sldId="257"/>
        </pc:sldMkLst>
      </pc:sldChg>
      <pc:sldChg chg="del">
        <pc:chgData name="Luke Stewart" userId="2d7f99b2-1e56-4e46-831f-47694e7ff210" providerId="ADAL" clId="{58462402-36BE-447D-A2CA-5D08ED12A6FE}" dt="2022-02-04T12:11:46.880" v="47" actId="47"/>
        <pc:sldMkLst>
          <pc:docMk/>
          <pc:sldMk cId="1085614493" sldId="258"/>
        </pc:sldMkLst>
      </pc:sldChg>
      <pc:sldChg chg="del">
        <pc:chgData name="Luke Stewart" userId="2d7f99b2-1e56-4e46-831f-47694e7ff210" providerId="ADAL" clId="{58462402-36BE-447D-A2CA-5D08ED12A6FE}" dt="2022-02-04T12:12:37.880" v="58" actId="47"/>
        <pc:sldMkLst>
          <pc:docMk/>
          <pc:sldMk cId="1698659793" sldId="259"/>
        </pc:sldMkLst>
      </pc:sldChg>
      <pc:sldChg chg="modSp add mod">
        <pc:chgData name="Luke Stewart" userId="2d7f99b2-1e56-4e46-831f-47694e7ff210" providerId="ADAL" clId="{58462402-36BE-447D-A2CA-5D08ED12A6FE}" dt="2022-02-04T12:14:26.317" v="94" actId="404"/>
        <pc:sldMkLst>
          <pc:docMk/>
          <pc:sldMk cId="0" sldId="260"/>
        </pc:sldMkLst>
      </pc:sldChg>
      <pc:sldChg chg="del">
        <pc:chgData name="Luke Stewart" userId="2d7f99b2-1e56-4e46-831f-47694e7ff210" providerId="ADAL" clId="{58462402-36BE-447D-A2CA-5D08ED12A6FE}" dt="2022-02-04T12:12:39.306" v="59" actId="47"/>
        <pc:sldMkLst>
          <pc:docMk/>
          <pc:sldMk cId="992393079" sldId="260"/>
        </pc:sldMkLst>
      </pc:sldChg>
      <pc:sldChg chg="del">
        <pc:chgData name="Luke Stewart" userId="2d7f99b2-1e56-4e46-831f-47694e7ff210" providerId="ADAL" clId="{58462402-36BE-447D-A2CA-5D08ED12A6FE}" dt="2022-02-04T12:14:35.547" v="95" actId="47"/>
        <pc:sldMkLst>
          <pc:docMk/>
          <pc:sldMk cId="668513955" sldId="261"/>
        </pc:sldMkLst>
      </pc:sldChg>
      <pc:sldChg chg="addSp modSp mod ord">
        <pc:chgData name="Luke Stewart" userId="2d7f99b2-1e56-4e46-831f-47694e7ff210" providerId="ADAL" clId="{58462402-36BE-447D-A2CA-5D08ED12A6FE}" dt="2022-02-04T12:23:13.138" v="184" actId="207"/>
        <pc:sldMkLst>
          <pc:docMk/>
          <pc:sldMk cId="2130331578" sldId="262"/>
        </pc:sldMkLst>
      </pc:sldChg>
      <pc:sldChg chg="del">
        <pc:chgData name="Luke Stewart" userId="2d7f99b2-1e56-4e46-831f-47694e7ff210" providerId="ADAL" clId="{58462402-36BE-447D-A2CA-5D08ED12A6FE}" dt="2022-02-04T12:14:35.547" v="95" actId="47"/>
        <pc:sldMkLst>
          <pc:docMk/>
          <pc:sldMk cId="1371261504" sldId="263"/>
        </pc:sldMkLst>
      </pc:sldChg>
      <pc:sldChg chg="del">
        <pc:chgData name="Luke Stewart" userId="2d7f99b2-1e56-4e46-831f-47694e7ff210" providerId="ADAL" clId="{58462402-36BE-447D-A2CA-5D08ED12A6FE}" dt="2022-02-04T12:14:35.547" v="95" actId="47"/>
        <pc:sldMkLst>
          <pc:docMk/>
          <pc:sldMk cId="3653164586" sldId="264"/>
        </pc:sldMkLst>
      </pc:sldChg>
      <pc:sldChg chg="modSp add mod setBg">
        <pc:chgData name="Luke Stewart" userId="2d7f99b2-1e56-4e46-831f-47694e7ff210" providerId="ADAL" clId="{58462402-36BE-447D-A2CA-5D08ED12A6FE}" dt="2022-02-04T12:12:09.798" v="56" actId="20577"/>
        <pc:sldMkLst>
          <pc:docMk/>
          <pc:sldMk cId="3738786186" sldId="266"/>
        </pc:sldMkLst>
      </pc:sldChg>
      <pc:sldChg chg="modSp add mod">
        <pc:chgData name="Luke Stewart" userId="2d7f99b2-1e56-4e46-831f-47694e7ff210" providerId="ADAL" clId="{58462402-36BE-447D-A2CA-5D08ED12A6FE}" dt="2022-02-04T12:13:12.215" v="79"/>
        <pc:sldMkLst>
          <pc:docMk/>
          <pc:sldMk cId="0" sldId="361"/>
        </pc:sldMkLst>
      </pc:sldChg>
      <pc:sldChg chg="modSp add mod">
        <pc:chgData name="Luke Stewart" userId="2d7f99b2-1e56-4e46-831f-47694e7ff210" providerId="ADAL" clId="{58462402-36BE-447D-A2CA-5D08ED12A6FE}" dt="2022-02-04T12:13:28.344" v="80"/>
        <pc:sldMkLst>
          <pc:docMk/>
          <pc:sldMk cId="2573388050" sldId="362"/>
        </pc:sldMkLst>
      </pc:sldChg>
      <pc:sldChg chg="add">
        <pc:chgData name="Luke Stewart" userId="2d7f99b2-1e56-4e46-831f-47694e7ff210" providerId="ADAL" clId="{58462402-36BE-447D-A2CA-5D08ED12A6FE}" dt="2022-02-04T12:13:47.938" v="81"/>
        <pc:sldMkLst>
          <pc:docMk/>
          <pc:sldMk cId="4086846440" sldId="363"/>
        </pc:sldMkLst>
      </pc:sldChg>
      <pc:sldChg chg="modSp add mod">
        <pc:chgData name="Luke Stewart" userId="2d7f99b2-1e56-4e46-831f-47694e7ff210" providerId="ADAL" clId="{58462402-36BE-447D-A2CA-5D08ED12A6FE}" dt="2022-02-04T12:26:05.328" v="192" actId="1076"/>
        <pc:sldMkLst>
          <pc:docMk/>
          <pc:sldMk cId="0" sldId="36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55099E-FA3F-4D7D-AEA2-55149FBE2358}" type="datetimeFigureOut">
              <a:rPr lang="en-GB" smtClean="0"/>
              <a:t>14/01/2025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D49D78-8D12-47C6-8BEE-29C4D88CFB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792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A0D4AC-A043-453D-8D56-AE6C2AB2A0E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55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F78FE-B8C6-4D79-B6B9-1BA5A567E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3E7269-9408-4FAE-9DA5-F6518DF5F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5A60C-2202-4E63-A2BA-42BE0681DD76}" type="datetimeFigureOut">
              <a:rPr lang="en-GB" smtClean="0"/>
              <a:t>14/01/2025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9CB973-624D-4812-B5C5-DB9F03E99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57BA67-6F8B-4CC6-B7EB-848159D92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1D90F-FCB1-4F67-B213-0566BD6221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9398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ble ver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bible_slide.jpg" descr="bible_sli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49" name="Bible Verse  here…"/>
          <p:cNvSpPr>
            <a:spLocks noGrp="1"/>
          </p:cNvSpPr>
          <p:nvPr>
            <p:ph type="body" sz="quarter" idx="13"/>
          </p:nvPr>
        </p:nvSpPr>
        <p:spPr>
          <a:xfrm>
            <a:off x="4878308" y="2175423"/>
            <a:ext cx="8745774" cy="5445619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marL="0" indent="0">
              <a:lnSpc>
                <a:spcPct val="70000"/>
              </a:lnSpc>
              <a:spcBef>
                <a:spcPts val="8000"/>
              </a:spcBef>
              <a:buSzTx/>
              <a:buNone/>
              <a:defRPr sz="13000">
                <a:solidFill>
                  <a:srgbClr val="FFFFFF"/>
                </a:solidFill>
                <a:latin typeface="Fieldwork-Geo-Bold"/>
                <a:ea typeface="Fieldwork-Geo-Bold"/>
                <a:cs typeface="Fieldwork-Geo-Bold"/>
                <a:sym typeface="Fieldwork-Geo-Bold"/>
              </a:defRPr>
            </a:pPr>
            <a:r>
              <a:t>Bible Verse </a:t>
            </a:r>
            <a:br/>
            <a:r>
              <a:t>here</a:t>
            </a:r>
          </a:p>
          <a:p>
            <a:pPr marL="0" indent="0">
              <a:lnSpc>
                <a:spcPct val="70000"/>
              </a:lnSpc>
              <a:spcBef>
                <a:spcPts val="400"/>
              </a:spcBef>
              <a:buSzTx/>
              <a:buNone/>
              <a:defRPr sz="13000">
                <a:solidFill>
                  <a:srgbClr val="FFFFFF"/>
                </a:solidFill>
                <a:latin typeface="Fieldwork-Geo-Bold"/>
                <a:ea typeface="Fieldwork-Geo-Bold"/>
                <a:cs typeface="Fieldwork-Geo-Bold"/>
                <a:sym typeface="Fieldwork-Geo-Bold"/>
              </a:defRPr>
            </a:pPr>
            <a:r>
              <a:rPr sz="6000">
                <a:latin typeface="Fieldwork-Geo-Light"/>
                <a:ea typeface="Fieldwork-Geo-Light"/>
                <a:cs typeface="Fieldwork-Geo-Light"/>
                <a:sym typeface="Fieldwork-Geo-Light"/>
              </a:rPr>
              <a:t>John 4:1–30</a:t>
            </a:r>
          </a:p>
        </p:txBody>
      </p:sp>
      <p:sp>
        <p:nvSpPr>
          <p:cNvPr id="50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034934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activity_slide.jpg" descr="activity_sli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Activity"/>
          <p:cNvSpPr>
            <a:spLocks noGrp="1"/>
          </p:cNvSpPr>
          <p:nvPr>
            <p:ph type="body" sz="quarter" idx="13"/>
          </p:nvPr>
        </p:nvSpPr>
        <p:spPr>
          <a:xfrm>
            <a:off x="9290775" y="6764356"/>
            <a:ext cx="6056450" cy="2371688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3000">
                <a:solidFill>
                  <a:srgbClr val="619DBF"/>
                </a:solidFill>
                <a:latin typeface="Fieldwork-Geo-Bold"/>
                <a:ea typeface="Fieldwork-Geo-Bold"/>
                <a:cs typeface="Fieldwork-Geo-Bold"/>
                <a:sym typeface="Fieldwork-Geo-Bold"/>
              </a:defRPr>
            </a:lvl1pPr>
          </a:lstStyle>
          <a:p>
            <a:r>
              <a:t>Activity</a:t>
            </a:r>
          </a:p>
        </p:txBody>
      </p:sp>
      <p:sp>
        <p:nvSpPr>
          <p:cNvPr id="59" name="Title here"/>
          <p:cNvSpPr>
            <a:spLocks noGrp="1"/>
          </p:cNvSpPr>
          <p:nvPr>
            <p:ph type="body" sz="quarter" idx="14"/>
          </p:nvPr>
        </p:nvSpPr>
        <p:spPr>
          <a:xfrm>
            <a:off x="8800634" y="8830223"/>
            <a:ext cx="7036732" cy="2371688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3000">
                <a:solidFill>
                  <a:srgbClr val="FFFFFF"/>
                </a:solidFill>
                <a:latin typeface="Fieldwork-Geo-Bold"/>
                <a:ea typeface="Fieldwork-Geo-Bold"/>
                <a:cs typeface="Fieldwork-Geo-Bold"/>
                <a:sym typeface="Fieldwork-Geo-Bold"/>
              </a:defRPr>
            </a:lvl1pPr>
          </a:lstStyle>
          <a:p>
            <a:r>
              <a:t>Title here</a:t>
            </a:r>
          </a:p>
        </p:txBody>
      </p:sp>
      <p:sp>
        <p:nvSpPr>
          <p:cNvPr id="60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82445826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actions_slide.jpg" descr="actions_sli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76" name="1"/>
          <p:cNvSpPr/>
          <p:nvPr/>
        </p:nvSpPr>
        <p:spPr>
          <a:xfrm>
            <a:off x="2594186" y="3121533"/>
            <a:ext cx="798414" cy="2545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4000">
                <a:solidFill>
                  <a:srgbClr val="82BCD4"/>
                </a:solidFill>
                <a:latin typeface="Fieldwork-Geo-Bold"/>
                <a:ea typeface="Fieldwork-Geo-Bold"/>
                <a:cs typeface="Fieldwork-Geo-Bold"/>
                <a:sym typeface="Fieldwork-Geo-Bold"/>
              </a:defRPr>
            </a:lvl1pPr>
          </a:lstStyle>
          <a:p>
            <a:r>
              <a:t>1</a:t>
            </a:r>
          </a:p>
        </p:txBody>
      </p:sp>
      <p:sp>
        <p:nvSpPr>
          <p:cNvPr id="77" name="2"/>
          <p:cNvSpPr/>
          <p:nvPr/>
        </p:nvSpPr>
        <p:spPr>
          <a:xfrm>
            <a:off x="9164319" y="3121533"/>
            <a:ext cx="1072754" cy="2545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4000">
                <a:solidFill>
                  <a:srgbClr val="82BCD4"/>
                </a:solidFill>
                <a:latin typeface="Fieldwork-Geo-Bold"/>
                <a:ea typeface="Fieldwork-Geo-Bold"/>
                <a:cs typeface="Fieldwork-Geo-Bold"/>
                <a:sym typeface="Fieldwork-Geo-Bold"/>
              </a:defRPr>
            </a:lvl1pPr>
          </a:lstStyle>
          <a:p>
            <a:r>
              <a:t>2</a:t>
            </a:r>
          </a:p>
        </p:txBody>
      </p:sp>
      <p:sp>
        <p:nvSpPr>
          <p:cNvPr id="78" name="3"/>
          <p:cNvSpPr/>
          <p:nvPr/>
        </p:nvSpPr>
        <p:spPr>
          <a:xfrm>
            <a:off x="16335636" y="3121533"/>
            <a:ext cx="1117899" cy="2545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4000">
                <a:solidFill>
                  <a:srgbClr val="82BCD4"/>
                </a:solidFill>
                <a:latin typeface="Fieldwork-Geo-Bold"/>
                <a:ea typeface="Fieldwork-Geo-Bold"/>
                <a:cs typeface="Fieldwork-Geo-Bold"/>
                <a:sym typeface="Fieldwork-Geo-Bold"/>
              </a:defRPr>
            </a:lvl1pPr>
          </a:lstStyle>
          <a:p>
            <a:r>
              <a:t>3</a:t>
            </a:r>
          </a:p>
        </p:txBody>
      </p:sp>
      <p:sp>
        <p:nvSpPr>
          <p:cNvPr id="82" name="about other people’s stories: experiment with questions like, ‘Where might they be coming from?’ Ask people to tell you their story, read a different newspaper, or follow someone on Twitter who has different views from you."/>
          <p:cNvSpPr>
            <a:spLocks noGrp="1"/>
          </p:cNvSpPr>
          <p:nvPr>
            <p:ph type="body" sz="quarter" idx="13"/>
          </p:nvPr>
        </p:nvSpPr>
        <p:spPr>
          <a:xfrm>
            <a:off x="2594186" y="6501905"/>
            <a:ext cx="5334001" cy="4831482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defTabSz="457200">
              <a:lnSpc>
                <a:spcPct val="110000"/>
              </a:lnSpc>
              <a:spcBef>
                <a:spcPts val="500"/>
              </a:spcBef>
              <a:buSzTx/>
              <a:buNone/>
              <a:defRPr sz="3000">
                <a:solidFill>
                  <a:srgbClr val="FFFFFF"/>
                </a:solidFill>
                <a:latin typeface="Fieldwork-Geo-Regular"/>
                <a:ea typeface="Fieldwork-Geo-Regular"/>
                <a:cs typeface="Fieldwork-Geo-Regular"/>
                <a:sym typeface="Fieldwork-Geo-Regular"/>
              </a:defRPr>
            </a:lvl1pPr>
          </a:lstStyle>
          <a:p>
            <a:r>
              <a:t>about other people’s stories: experiment with questions like, ‘Where might they be coming from?’ Ask people to tell you their story, read a different newspaper, or follow someone on Twitter who has different views from you.</a:t>
            </a:r>
          </a:p>
        </p:txBody>
      </p:sp>
      <p:sp>
        <p:nvSpPr>
          <p:cNvPr id="83" name="Go to places outside your comfort zone e.g. a cafe in a different part of town or a church you’ve never been to."/>
          <p:cNvSpPr>
            <a:spLocks noGrp="1"/>
          </p:cNvSpPr>
          <p:nvPr>
            <p:ph type="body" sz="quarter" idx="14"/>
          </p:nvPr>
        </p:nvSpPr>
        <p:spPr>
          <a:xfrm>
            <a:off x="9164319" y="6501905"/>
            <a:ext cx="5334001" cy="243362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defTabSz="457200">
              <a:lnSpc>
                <a:spcPct val="110000"/>
              </a:lnSpc>
              <a:spcBef>
                <a:spcPts val="500"/>
              </a:spcBef>
              <a:buSzTx/>
              <a:buNone/>
              <a:defRPr sz="3000">
                <a:solidFill>
                  <a:srgbClr val="FFFFFF"/>
                </a:solidFill>
                <a:latin typeface="Fieldwork-Geo-Regular"/>
                <a:ea typeface="Fieldwork-Geo-Regular"/>
                <a:cs typeface="Fieldwork-Geo-Regular"/>
                <a:sym typeface="Fieldwork-Geo-Regular"/>
              </a:defRPr>
            </a:lvl1pPr>
          </a:lstStyle>
          <a:p>
            <a:r>
              <a:t>Go to places outside your comfort zone e.g. a cafe in a different part of town or a church you’ve never been to.</a:t>
            </a:r>
          </a:p>
        </p:txBody>
      </p:sp>
      <p:sp>
        <p:nvSpPr>
          <p:cNvPr id="84" name="Notice those that you don’t normally notice and ask God to help you see them as he sees them."/>
          <p:cNvSpPr>
            <a:spLocks noGrp="1"/>
          </p:cNvSpPr>
          <p:nvPr>
            <p:ph type="body" sz="quarter" idx="15"/>
          </p:nvPr>
        </p:nvSpPr>
        <p:spPr>
          <a:xfrm>
            <a:off x="16335636" y="6501905"/>
            <a:ext cx="5334001" cy="243362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defTabSz="457200">
              <a:lnSpc>
                <a:spcPct val="110000"/>
              </a:lnSpc>
              <a:spcBef>
                <a:spcPts val="500"/>
              </a:spcBef>
              <a:buSzTx/>
              <a:buNone/>
              <a:defRPr sz="3000">
                <a:solidFill>
                  <a:srgbClr val="FFFFFF"/>
                </a:solidFill>
                <a:latin typeface="Fieldwork-Geo-Regular"/>
                <a:ea typeface="Fieldwork-Geo-Regular"/>
                <a:cs typeface="Fieldwork-Geo-Regular"/>
                <a:sym typeface="Fieldwork-Geo-Regular"/>
              </a:defRPr>
            </a:lvl1pPr>
          </a:lstStyle>
          <a:p>
            <a:r>
              <a:t>Notice those that you don’t normally notice and ask God to help you see them as he sees them.</a:t>
            </a:r>
          </a:p>
        </p:txBody>
      </p:sp>
      <p:sp>
        <p:nvSpPr>
          <p:cNvPr id="85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2778066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D25251-8383-4E74-B4DA-17FC0051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7FD9F5-C228-4038-A017-9C5D4680DF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283C7F-3229-4E39-B44F-EA5C0FB907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5A60C-2202-4E63-A2BA-42BE0681DD76}" type="datetimeFigureOut">
              <a:rPr lang="en-GB" smtClean="0"/>
              <a:t>14/01/2025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C7CE6-407E-4F8D-A547-24BDD759DD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B1F066-8F61-4A41-9C97-C88DC58827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1D90F-FCB1-4F67-B213-0566BD6221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3208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youtu.be/7IHrnz4aPFA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79C656D-AC88-4C3C-95F1-7A6F10AC1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A1B8D0-25C1-4288-8A02-34CE3032A00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371646-0297-4064-B624-825D38A62854}"/>
              </a:ext>
            </a:extLst>
          </p:cNvPr>
          <p:cNvSpPr txBox="1"/>
          <p:nvPr/>
        </p:nvSpPr>
        <p:spPr>
          <a:xfrm>
            <a:off x="7686357" y="5255778"/>
            <a:ext cx="9644381" cy="64633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3800" b="1" dirty="0">
                <a:latin typeface="Fieldwork 06 Geo Bold" pitchFamily="50" charset="0"/>
              </a:rPr>
              <a:t>Mit Uneinigkeit umgehen </a:t>
            </a:r>
            <a:endParaRPr lang="en-GB" sz="13800" b="1" dirty="0">
              <a:latin typeface="Fieldwork 06 Geo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873588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03FE57C-7C36-4937-B6AD-B8EC04719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69E89D-9C21-4D31-9CE5-AAF37AC15C3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74143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27C6E8E2-DB2C-4B23-96DF-94365EA89ED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-81886"/>
            <a:ext cx="24384000" cy="13797886"/>
          </a:xfrm>
          <a:prstGeom prst="rect">
            <a:avLst/>
          </a:prstGeom>
        </p:spPr>
      </p:pic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7D3C57D-F1F3-4028-AC5C-CE2D108B6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36229D-0EBA-4B13-84AE-FBD76E1D5FC2}"/>
              </a:ext>
            </a:extLst>
          </p:cNvPr>
          <p:cNvSpPr/>
          <p:nvPr/>
        </p:nvSpPr>
        <p:spPr>
          <a:xfrm>
            <a:off x="8756072" y="10842419"/>
            <a:ext cx="2514603" cy="31021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lowchart: Manual Input 8">
            <a:extLst>
              <a:ext uri="{FF2B5EF4-FFF2-40B4-BE49-F238E27FC236}">
                <a16:creationId xmlns:a16="http://schemas.microsoft.com/office/drawing/2014/main" id="{E1B9F129-C9CC-632E-23B4-F3409FDA9A59}"/>
              </a:ext>
            </a:extLst>
          </p:cNvPr>
          <p:cNvSpPr/>
          <p:nvPr/>
        </p:nvSpPr>
        <p:spPr>
          <a:xfrm rot="16200000" flipV="1">
            <a:off x="6281767" y="4770545"/>
            <a:ext cx="2663687" cy="15227222"/>
          </a:xfrm>
          <a:prstGeom prst="flowChartManualInput">
            <a:avLst/>
          </a:prstGeom>
          <a:solidFill>
            <a:schemeClr val="bg1"/>
          </a:solidFill>
          <a:ln>
            <a:noFill/>
          </a:ln>
          <a:effectLst>
            <a:outerShdw blurRad="5334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: Rounded Corners 11">
            <a:hlinkClick r:id="rId2"/>
            <a:extLst>
              <a:ext uri="{FF2B5EF4-FFF2-40B4-BE49-F238E27FC236}">
                <a16:creationId xmlns:a16="http://schemas.microsoft.com/office/drawing/2014/main" id="{4B02EC0D-E647-CB57-2F62-D4944A7761BE}"/>
              </a:ext>
            </a:extLst>
          </p:cNvPr>
          <p:cNvSpPr/>
          <p:nvPr/>
        </p:nvSpPr>
        <p:spPr>
          <a:xfrm>
            <a:off x="13113327" y="11995873"/>
            <a:ext cx="3538331" cy="1089335"/>
          </a:xfrm>
          <a:prstGeom prst="roundRect">
            <a:avLst/>
          </a:prstGeom>
          <a:solidFill>
            <a:srgbClr val="4CA0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Fieldwork 06 Geo Bold" pitchFamily="50" charset="0"/>
              </a:rPr>
              <a:t>ABSPIELEN  </a:t>
            </a:r>
            <a:r>
              <a:rPr lang="en-GB" dirty="0">
                <a:latin typeface="Fieldwork 06 Geo Bold" pitchFamily="50" charset="0"/>
                <a:sym typeface="Wingdings 3" panose="05040102010807070707" pitchFamily="18" charset="2"/>
              </a:rPr>
              <a:t></a:t>
            </a:r>
            <a:endParaRPr lang="en-GB" dirty="0">
              <a:latin typeface="Fieldwork 06 Geo Bold" pitchFamily="50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A18158-D0F6-49C3-9117-8BABAFCC2756}"/>
              </a:ext>
            </a:extLst>
          </p:cNvPr>
          <p:cNvSpPr txBox="1"/>
          <p:nvPr/>
        </p:nvSpPr>
        <p:spPr>
          <a:xfrm>
            <a:off x="844285" y="11839511"/>
            <a:ext cx="129423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b="1" dirty="0">
                <a:solidFill>
                  <a:srgbClr val="00638B"/>
                </a:solidFill>
                <a:effectLst/>
                <a:latin typeface="Fieldwork 06 Geo Bold" pitchFamily="50" charset="0"/>
                <a:ea typeface="Times New Roman" panose="02020603050405020304" pitchFamily="18" charset="0"/>
                <a:cs typeface="Lohit Telugu"/>
              </a:rPr>
              <a:t>Die Geschichte von Mariam</a:t>
            </a:r>
            <a:r>
              <a:rPr lang="pt-BR" sz="6600" b="1" dirty="0">
                <a:solidFill>
                  <a:srgbClr val="00638B"/>
                </a:solidFill>
                <a:effectLst/>
                <a:latin typeface="Fieldwork 06 Geo Bold" pitchFamily="50" charset="0"/>
                <a:ea typeface="Times New Roman" panose="02020603050405020304" pitchFamily="18" charset="0"/>
                <a:cs typeface="Cambria Math" panose="02040503050406030204" pitchFamily="18" charset="0"/>
              </a:rPr>
              <a:t>    </a:t>
            </a:r>
            <a:endParaRPr lang="en-GB" sz="6600" b="1" dirty="0">
              <a:solidFill>
                <a:srgbClr val="00638B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8810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BCA25DB-7A76-40B6-A781-E771EFACB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362D9D-45FB-45A2-BB5F-E41746ADC35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6F6E8F-D6C7-4182-ACFA-8F28B9CA50CF}"/>
              </a:ext>
            </a:extLst>
          </p:cNvPr>
          <p:cNvSpPr txBox="1"/>
          <p:nvPr/>
        </p:nvSpPr>
        <p:spPr>
          <a:xfrm flipH="1">
            <a:off x="4876799" y="6592289"/>
            <a:ext cx="15974785" cy="26150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79705" indent="-270510" algn="just">
              <a:lnSpc>
                <a:spcPct val="115000"/>
              </a:lnSpc>
              <a:spcAft>
                <a:spcPts val="1000"/>
              </a:spcAft>
            </a:pPr>
            <a:r>
              <a:rPr lang="de-DE" sz="4600" dirty="0">
                <a:effectLst/>
                <a:latin typeface="Fieldwork 03 Geo Light" pitchFamily="50" charset="0"/>
                <a:ea typeface="Times New Roman" panose="02020603050405020304" pitchFamily="18" charset="0"/>
                <a:cs typeface="Lohit Telugu"/>
              </a:rPr>
              <a:t>	Was löst die Geschichte von Mariam über den Umgang mit Uneinigkeit in euch aus?</a:t>
            </a:r>
          </a:p>
          <a:p>
            <a:pPr marL="179705" indent="-270510" algn="just">
              <a:lnSpc>
                <a:spcPct val="115000"/>
              </a:lnSpc>
              <a:spcAft>
                <a:spcPts val="1000"/>
              </a:spcAft>
            </a:pPr>
            <a:endParaRPr lang="en-GB" sz="46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1F12EC4-7FD3-B20F-B643-CC081BE7F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431" y="2590431"/>
            <a:ext cx="2648320" cy="264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78618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025C588-DB65-4735-850D-D36F93A5C364}"/>
              </a:ext>
            </a:extLst>
          </p:cNvPr>
          <p:cNvSpPr txBox="1"/>
          <p:nvPr/>
        </p:nvSpPr>
        <p:spPr>
          <a:xfrm>
            <a:off x="4862967" y="2413104"/>
            <a:ext cx="16406927" cy="23801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8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Fieldwork 06 Geo Bold" pitchFamily="50" charset="0"/>
                <a:sym typeface="Helvetica Light"/>
              </a:rPr>
              <a:t>Die Frau, die Jesus die Füße wäscht</a:t>
            </a:r>
            <a:r>
              <a:rPr kumimoji="0" lang="es-ES" sz="8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Fieldwork 06 Geo Bold" pitchFamily="50" charset="0"/>
                <a:sym typeface="Helvetica Light"/>
              </a:rPr>
              <a:t> 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6000" dirty="0">
                <a:solidFill>
                  <a:schemeClr val="bg1"/>
                </a:solidFill>
                <a:latin typeface="Fieldwork 03 Geo Light" pitchFamily="50" charset="0"/>
              </a:rPr>
              <a:t>Lukas 7,36–50 </a:t>
            </a:r>
            <a:endParaRPr kumimoji="0" lang="en-GB" sz="2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Fieldwork 03 Geo Light" pitchFamily="50" charset="0"/>
              <a:sym typeface="Helvetica Light"/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BCA25DB-7A76-40B6-A781-E771EFACB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362D9D-45FB-45A2-BB5F-E41746ADC35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6F6E8F-D6C7-4182-ACFA-8F28B9CA50CF}"/>
              </a:ext>
            </a:extLst>
          </p:cNvPr>
          <p:cNvSpPr txBox="1"/>
          <p:nvPr/>
        </p:nvSpPr>
        <p:spPr>
          <a:xfrm flipH="1">
            <a:off x="4752108" y="6356761"/>
            <a:ext cx="14907492" cy="40629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79705" indent="-270510" algn="just">
              <a:lnSpc>
                <a:spcPct val="115000"/>
              </a:lnSpc>
              <a:spcAft>
                <a:spcPts val="1000"/>
              </a:spcAft>
            </a:pPr>
            <a:r>
              <a:rPr lang="de-DE" sz="4600" dirty="0">
                <a:effectLst/>
                <a:latin typeface="Fieldwork 03 Geo Light" pitchFamily="50" charset="0"/>
                <a:ea typeface="Times New Roman" panose="02020603050405020304" pitchFamily="18" charset="0"/>
                <a:cs typeface="Lohit Telugu"/>
              </a:rPr>
              <a:t>	Was erfahrt ihr in dieser Geschichte über Jesus?</a:t>
            </a:r>
          </a:p>
          <a:p>
            <a:pPr marL="179705" indent="-270510" algn="just">
              <a:lnSpc>
                <a:spcPct val="115000"/>
              </a:lnSpc>
              <a:spcAft>
                <a:spcPts val="1000"/>
              </a:spcAft>
            </a:pPr>
            <a:endParaRPr lang="es-ES" sz="3000" dirty="0">
              <a:latin typeface="Fieldwork 03 Geo Light" pitchFamily="50" charset="0"/>
              <a:ea typeface="Times New Roman" panose="02020603050405020304" pitchFamily="18" charset="0"/>
              <a:cs typeface="Lohit Telugu"/>
            </a:endParaRPr>
          </a:p>
          <a:p>
            <a:pPr marL="179705" indent="-270510" algn="just">
              <a:lnSpc>
                <a:spcPct val="115000"/>
              </a:lnSpc>
              <a:spcAft>
                <a:spcPts val="1000"/>
              </a:spcAft>
            </a:pPr>
            <a:r>
              <a:rPr lang="de-DE" sz="4600" dirty="0">
                <a:effectLst/>
                <a:latin typeface="Fieldwork 03 Geo Light" pitchFamily="50" charset="0"/>
                <a:ea typeface="Times New Roman" panose="02020603050405020304" pitchFamily="18" charset="0"/>
                <a:cs typeface="Lohit Telugu"/>
              </a:rPr>
              <a:t>	Wie helfen die drei Gewohnheiten Menschen in der Geschichte von Mariam und im Bibeltext, richtig mit Uneinigkeit umzugehen?</a:t>
            </a:r>
            <a:endParaRPr lang="es-ES" sz="4600" dirty="0">
              <a:effectLst/>
              <a:latin typeface="Fieldwork 03 Geo Light" pitchFamily="50" charset="0"/>
              <a:ea typeface="Times New Roman" panose="02020603050405020304" pitchFamily="18" charset="0"/>
              <a:cs typeface="Lohit Telugu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A3329EE-9F26-FCBF-014F-F20B1F088F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431" y="2590431"/>
            <a:ext cx="2648320" cy="264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38805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82D7A4-F003-4EEF-8FF5-8B87765C7DD8}"/>
              </a:ext>
            </a:extLst>
          </p:cNvPr>
          <p:cNvSpPr txBox="1"/>
          <p:nvPr/>
        </p:nvSpPr>
        <p:spPr>
          <a:xfrm>
            <a:off x="7454550" y="6550224"/>
            <a:ext cx="9474902" cy="49654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5800" b="0" i="0" u="none" strike="noStrike" cap="none" spc="0" normalizeH="0" baseline="0" dirty="0" err="1">
                <a:ln>
                  <a:noFill/>
                </a:ln>
                <a:solidFill>
                  <a:srgbClr val="619DBF"/>
                </a:solidFill>
                <a:effectLst/>
                <a:uFillTx/>
                <a:latin typeface="Fieldwork 06 Geo Bold" pitchFamily="50" charset="0"/>
                <a:sym typeface="Helvetica Light"/>
              </a:rPr>
              <a:t>Aktivität</a:t>
            </a:r>
            <a:endParaRPr kumimoji="0" lang="en-GB" sz="15800" b="0" i="0" u="none" strike="noStrike" cap="none" spc="0" normalizeH="0" baseline="0" dirty="0">
              <a:ln>
                <a:noFill/>
              </a:ln>
              <a:solidFill>
                <a:srgbClr val="619DBF"/>
              </a:solidFill>
              <a:effectLst/>
              <a:uFillTx/>
              <a:latin typeface="Fieldwork 06 Geo Bold" pitchFamily="50" charset="0"/>
              <a:sym typeface="Helvetica Light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5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Fieldwork 06 Geo Bold" pitchFamily="50" charset="0"/>
                <a:sym typeface="Helvetica Light"/>
              </a:rPr>
              <a:t>Der </a:t>
            </a:r>
            <a:r>
              <a:rPr kumimoji="0" lang="en-GB" sz="15800" b="0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Fieldwork 06 Geo Bold" pitchFamily="50" charset="0"/>
                <a:sym typeface="Helvetica Light"/>
              </a:rPr>
              <a:t>Eisberg</a:t>
            </a:r>
            <a:endParaRPr kumimoji="0" lang="en-GB" sz="15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Fieldwork 06 Geo Bold" pitchFamily="50" charset="0"/>
              <a:sym typeface="Helvetica Light"/>
            </a:endParaRP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573484C-215D-4CEA-BF1F-E1048FF98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986259-F1E4-4638-84B5-8F9727C58E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77828E-B75D-4610-91B2-848A5F42AEAA}"/>
              </a:ext>
            </a:extLst>
          </p:cNvPr>
          <p:cNvSpPr txBox="1"/>
          <p:nvPr/>
        </p:nvSpPr>
        <p:spPr>
          <a:xfrm>
            <a:off x="3039096" y="3416394"/>
            <a:ext cx="18305808" cy="84046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013460" indent="-742950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de-DE" sz="3800" b="1" dirty="0">
                <a:effectLst/>
                <a:latin typeface="Fieldwork 03 Geo Light" pitchFamily="50" charset="0"/>
                <a:ea typeface="Times New Roman" panose="02020603050405020304" pitchFamily="18" charset="0"/>
                <a:cs typeface="Cambria Math" panose="02040503050406030204" pitchFamily="18" charset="0"/>
              </a:rPr>
              <a:t>Person 1:</a:t>
            </a:r>
            <a:r>
              <a:rPr lang="de-DE" sz="3800" dirty="0">
                <a:effectLst/>
                <a:latin typeface="Fieldwork 03 Geo Light" pitchFamily="50" charset="0"/>
                <a:ea typeface="Times New Roman" panose="02020603050405020304" pitchFamily="18" charset="0"/>
                <a:cs typeface="Cambria Math" panose="02040503050406030204" pitchFamily="18" charset="0"/>
              </a:rPr>
              <a:t> Erzähl von einer Meinungsverschiedenheit in deinem Leben aus beiden Perspektiven – zuerst deine eigene Meinung.</a:t>
            </a:r>
          </a:p>
          <a:p>
            <a:pPr marL="1013460" indent="-742950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de-DE" sz="3800" b="1" dirty="0">
                <a:effectLst/>
                <a:latin typeface="Fieldwork 03 Geo Light" pitchFamily="50" charset="0"/>
                <a:ea typeface="Times New Roman" panose="02020603050405020304" pitchFamily="18" charset="0"/>
                <a:cs typeface="Cambria Math" panose="02040503050406030204" pitchFamily="18" charset="0"/>
              </a:rPr>
              <a:t>Person 2:</a:t>
            </a:r>
            <a:r>
              <a:rPr lang="de-DE" sz="3800" dirty="0">
                <a:effectLst/>
                <a:latin typeface="Fieldwork 03 Geo Light" pitchFamily="50" charset="0"/>
                <a:ea typeface="Times New Roman" panose="02020603050405020304" pitchFamily="18" charset="0"/>
                <a:cs typeface="Cambria Math" panose="02040503050406030204" pitchFamily="18" charset="0"/>
              </a:rPr>
              <a:t> Spiegle die Meinung wider, die du gerade gehört hast.</a:t>
            </a:r>
          </a:p>
          <a:p>
            <a:pPr marL="1013460" indent="-742950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de-DE" sz="3800" b="1" dirty="0">
                <a:effectLst/>
                <a:latin typeface="Fieldwork 03 Geo Light" pitchFamily="50" charset="0"/>
                <a:ea typeface="Times New Roman" panose="02020603050405020304" pitchFamily="18" charset="0"/>
                <a:cs typeface="Cambria Math" panose="02040503050406030204" pitchFamily="18" charset="0"/>
              </a:rPr>
              <a:t>Person 1:</a:t>
            </a:r>
            <a:r>
              <a:rPr lang="de-DE" sz="3800" dirty="0">
                <a:effectLst/>
                <a:latin typeface="Fieldwork 03 Geo Light" pitchFamily="50" charset="0"/>
                <a:ea typeface="Times New Roman" panose="02020603050405020304" pitchFamily="18" charset="0"/>
                <a:cs typeface="Cambria Math" panose="02040503050406030204" pitchFamily="18" charset="0"/>
              </a:rPr>
              <a:t> Wiederhole Schritt 1, aber diesmal mit der </a:t>
            </a:r>
            <a:r>
              <a:rPr lang="de-DE" sz="3800" b="1" dirty="0">
                <a:effectLst/>
                <a:latin typeface="Fieldwork 03 Geo Light" pitchFamily="50" charset="0"/>
                <a:ea typeface="Times New Roman" panose="02020603050405020304" pitchFamily="18" charset="0"/>
                <a:cs typeface="Cambria Math" panose="02040503050406030204" pitchFamily="18" charset="0"/>
              </a:rPr>
              <a:t>entgegengesetzten</a:t>
            </a:r>
            <a:r>
              <a:rPr lang="de-DE" sz="3800" dirty="0">
                <a:effectLst/>
                <a:latin typeface="Fieldwork 03 Geo Light" pitchFamily="50" charset="0"/>
                <a:ea typeface="Times New Roman" panose="02020603050405020304" pitchFamily="18" charset="0"/>
                <a:cs typeface="Cambria Math" panose="02040503050406030204" pitchFamily="18" charset="0"/>
              </a:rPr>
              <a:t> Meinung. (Denk daran, immer in der ersten Person zu sprechen, als wäre es deine eigene Meinung.)</a:t>
            </a:r>
          </a:p>
          <a:p>
            <a:pPr marL="1013460" indent="-742950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de-DE" sz="3800" b="1" dirty="0">
                <a:effectLst/>
                <a:latin typeface="Fieldwork 03 Geo Light" pitchFamily="50" charset="0"/>
                <a:ea typeface="Times New Roman" panose="02020603050405020304" pitchFamily="18" charset="0"/>
                <a:cs typeface="Cambria Math" panose="02040503050406030204" pitchFamily="18" charset="0"/>
              </a:rPr>
              <a:t>Person 3:</a:t>
            </a:r>
            <a:r>
              <a:rPr lang="de-DE" sz="3800" dirty="0">
                <a:effectLst/>
                <a:latin typeface="Fieldwork 03 Geo Light" pitchFamily="50" charset="0"/>
                <a:ea typeface="Times New Roman" panose="02020603050405020304" pitchFamily="18" charset="0"/>
                <a:cs typeface="Cambria Math" panose="02040503050406030204" pitchFamily="18" charset="0"/>
              </a:rPr>
              <a:t> Spiegle die Meinung wider, die du gerade gehört hast.</a:t>
            </a:r>
          </a:p>
          <a:p>
            <a:pPr marL="1013460" indent="-742950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de-DE" sz="3800" b="1" dirty="0">
                <a:effectLst/>
                <a:latin typeface="Fieldwork 03 Geo Light" pitchFamily="50" charset="0"/>
                <a:ea typeface="Times New Roman" panose="02020603050405020304" pitchFamily="18" charset="0"/>
                <a:cs typeface="Cambria Math" panose="02040503050406030204" pitchFamily="18" charset="0"/>
              </a:rPr>
              <a:t>Alle:</a:t>
            </a:r>
            <a:r>
              <a:rPr lang="de-DE" sz="3800" dirty="0">
                <a:effectLst/>
                <a:latin typeface="Fieldwork 03 Geo Light" pitchFamily="50" charset="0"/>
                <a:ea typeface="Times New Roman" panose="02020603050405020304" pitchFamily="18" charset="0"/>
                <a:cs typeface="Cambria Math" panose="02040503050406030204" pitchFamily="18" charset="0"/>
              </a:rPr>
              <a:t> Sprecht über die Übung. Was ist euch aufgefallen?</a:t>
            </a:r>
            <a:r>
              <a:rPr lang="es-ES" sz="3800" dirty="0">
                <a:effectLst/>
                <a:latin typeface="Fieldwork 03 Geo Light" pitchFamily="50" charset="0"/>
                <a:ea typeface="Times New Roman" panose="02020603050405020304" pitchFamily="18" charset="0"/>
                <a:cs typeface="Cambria Math" panose="02040503050406030204" pitchFamily="18" charset="0"/>
              </a:rPr>
              <a:t> </a:t>
            </a:r>
            <a:br>
              <a:rPr lang="es-ES" sz="3800" dirty="0">
                <a:effectLst/>
                <a:latin typeface="Fieldwork 03 Geo Light" pitchFamily="50" charset="0"/>
                <a:ea typeface="Times New Roman" panose="02020603050405020304" pitchFamily="18" charset="0"/>
                <a:cs typeface="Cambria Math" panose="02040503050406030204" pitchFamily="18" charset="0"/>
              </a:rPr>
            </a:br>
            <a:r>
              <a:rPr lang="pt-BR" sz="3800" dirty="0">
                <a:effectLst/>
                <a:latin typeface="Fieldwork 03 Geo Light" pitchFamily="50" charset="0"/>
                <a:ea typeface="Times New Roman" panose="02020603050405020304" pitchFamily="18" charset="0"/>
                <a:cs typeface="Cambria Math" panose="02040503050406030204" pitchFamily="18" charset="0"/>
              </a:rPr>
              <a:t> </a:t>
            </a:r>
            <a:endParaRPr lang="en-GB" sz="3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C42946-8557-41CE-B78B-3A5B51DB9AA8}"/>
              </a:ext>
            </a:extLst>
          </p:cNvPr>
          <p:cNvSpPr txBox="1"/>
          <p:nvPr/>
        </p:nvSpPr>
        <p:spPr>
          <a:xfrm>
            <a:off x="3343275" y="2000250"/>
            <a:ext cx="8271432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7200" b="1" dirty="0" err="1">
                <a:solidFill>
                  <a:srgbClr val="03628D"/>
                </a:solidFill>
                <a:latin typeface="Fieldwork 06 Geo Bold" pitchFamily="50" charset="0"/>
              </a:rPr>
              <a:t>Dreiergruppen</a:t>
            </a:r>
            <a:r>
              <a:rPr lang="en-GB" sz="7200" b="1" dirty="0">
                <a:solidFill>
                  <a:srgbClr val="03628D"/>
                </a:solidFill>
                <a:latin typeface="Fieldwork 06 Geo Bold" pitchFamily="50" charset="0"/>
              </a:rPr>
              <a:t>            </a:t>
            </a:r>
            <a:endParaRPr lang="en-GB" sz="5400" b="1" dirty="0">
              <a:solidFill>
                <a:srgbClr val="03628D"/>
              </a:solidFill>
              <a:latin typeface="Fieldwork 06 Geo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33157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2393CA8-9003-4A06-8C24-6436814FD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03761F-E93F-49A8-BD40-DDBD5D167E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8A65C1-24F5-465F-B85A-83C349D56A62}"/>
              </a:ext>
            </a:extLst>
          </p:cNvPr>
          <p:cNvPicPr/>
          <p:nvPr/>
        </p:nvPicPr>
        <p:blipFill rotWithShape="1">
          <a:blip r:embed="rId2"/>
          <a:srcRect r="80601" b="31928"/>
          <a:stretch/>
        </p:blipFill>
        <p:spPr>
          <a:xfrm rot="5400000">
            <a:off x="10598986" y="1955324"/>
            <a:ext cx="2823715" cy="110360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F00C71-2B62-4997-8712-4666EFDC19F6}"/>
              </a:ext>
            </a:extLst>
          </p:cNvPr>
          <p:cNvSpPr txBox="1"/>
          <p:nvPr/>
        </p:nvSpPr>
        <p:spPr>
          <a:xfrm>
            <a:off x="4065946" y="6238334"/>
            <a:ext cx="15889799" cy="2646878"/>
          </a:xfrm>
          <a:prstGeom prst="rect">
            <a:avLst/>
          </a:prstGeom>
          <a:noFill/>
          <a:effectLst>
            <a:outerShdw blurRad="12700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pt-BR" sz="16600" dirty="0">
                <a:solidFill>
                  <a:schemeClr val="bg1"/>
                </a:solidFill>
                <a:effectLst/>
                <a:latin typeface="Fieldwork 06 Geo Bold" pitchFamily="50" charset="0"/>
                <a:ea typeface="Times New Roman" panose="02020603050405020304" pitchFamily="18" charset="0"/>
                <a:cs typeface="Lohit Telugu"/>
              </a:rPr>
              <a:t>Gottes Geschichte</a:t>
            </a:r>
            <a:endParaRPr lang="en-GB" sz="41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84644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>
            <a:extLst>
              <a:ext uri="{FF2B5EF4-FFF2-40B4-BE49-F238E27FC236}">
                <a16:creationId xmlns:a16="http://schemas.microsoft.com/office/drawing/2014/main" id="{214A0929-1939-C504-DCF0-94A3F2794E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6131" y="1999080"/>
            <a:ext cx="5897879" cy="1710277"/>
          </a:xfrm>
          <a:prstGeom prst="rect">
            <a:avLst/>
          </a:prstGeom>
        </p:spPr>
      </p:pic>
      <p:pic>
        <p:nvPicPr>
          <p:cNvPr id="12" name="Picture 9">
            <a:extLst>
              <a:ext uri="{FF2B5EF4-FFF2-40B4-BE49-F238E27FC236}">
                <a16:creationId xmlns:a16="http://schemas.microsoft.com/office/drawing/2014/main" id="{AC624F08-6EDC-58EB-91FA-8D82EC5128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8312" y="1999080"/>
            <a:ext cx="5897879" cy="1710276"/>
          </a:xfrm>
          <a:prstGeom prst="rect">
            <a:avLst/>
          </a:prstGeom>
        </p:spPr>
      </p:pic>
      <p:sp>
        <p:nvSpPr>
          <p:cNvPr id="13" name="TextBox 10">
            <a:extLst>
              <a:ext uri="{FF2B5EF4-FFF2-40B4-BE49-F238E27FC236}">
                <a16:creationId xmlns:a16="http://schemas.microsoft.com/office/drawing/2014/main" id="{A885662B-CFEE-E632-D870-2954D49D8216}"/>
              </a:ext>
            </a:extLst>
          </p:cNvPr>
          <p:cNvSpPr txBox="1"/>
          <p:nvPr/>
        </p:nvSpPr>
        <p:spPr>
          <a:xfrm>
            <a:off x="2537538" y="1999079"/>
            <a:ext cx="663598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800" b="1" dirty="0" err="1">
                <a:solidFill>
                  <a:srgbClr val="F4D219"/>
                </a:solidFill>
                <a:latin typeface="Fieldwork 06 Geo Bold" pitchFamily="50" charset="0"/>
              </a:rPr>
              <a:t>Drei</a:t>
            </a:r>
            <a:r>
              <a:rPr lang="en-GB" sz="8800" b="1" dirty="0">
                <a:solidFill>
                  <a:srgbClr val="F4D219"/>
                </a:solidFill>
                <a:latin typeface="Fieldwork 06 Geo Bold" pitchFamily="50" charset="0"/>
              </a:rPr>
              <a:t> </a:t>
            </a:r>
            <a:r>
              <a:rPr lang="en-GB" sz="8800" b="1" dirty="0" err="1">
                <a:solidFill>
                  <a:srgbClr val="F4D219"/>
                </a:solidFill>
                <a:latin typeface="Fieldwork 06 Geo Bold" pitchFamily="50" charset="0"/>
              </a:rPr>
              <a:t>Übungen</a:t>
            </a:r>
            <a:endParaRPr lang="en-GB" sz="8800" b="1" dirty="0">
              <a:solidFill>
                <a:srgbClr val="F4D219"/>
              </a:solidFill>
              <a:latin typeface="Fieldwork 06 Geo Bold" pitchFamily="50" charset="0"/>
            </a:endParaRPr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id="{8773C656-37D5-EE26-DF82-267B54A91A7B}"/>
              </a:ext>
            </a:extLst>
          </p:cNvPr>
          <p:cNvSpPr txBox="1"/>
          <p:nvPr/>
        </p:nvSpPr>
        <p:spPr>
          <a:xfrm>
            <a:off x="2537538" y="5880203"/>
            <a:ext cx="4971765" cy="37959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4400" b="1" i="0" u="none" strike="noStrike" cap="none" spc="0" normalizeH="0" baseline="0" dirty="0">
                <a:ln>
                  <a:noFill/>
                </a:ln>
                <a:solidFill>
                  <a:srgbClr val="F4D219"/>
                </a:solidFill>
                <a:effectLst/>
                <a:uFillTx/>
                <a:latin typeface="Fieldwork 06 Geo Bold" pitchFamily="50" charset="0"/>
                <a:cs typeface="Calibri" panose="020F0502020204030204" pitchFamily="34" charset="0"/>
                <a:sym typeface="Helvetica Light"/>
              </a:rPr>
              <a:t>Sei interessiert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dirty="0">
                <a:sym typeface="Helvetica Light"/>
              </a:rPr>
              <a:t> 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3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Fieldwork 03 Geo Light" pitchFamily="50" charset="0"/>
                <a:cs typeface="Calibri" panose="020F0502020204030204" pitchFamily="34" charset="0"/>
                <a:sym typeface="Helvetica Light"/>
              </a:rPr>
              <a:t>Versucht, etwas Neues über eine Person oder Meinung herauszufinden, mit der ihr nicht einverstanden seid.</a:t>
            </a:r>
            <a:endParaRPr kumimoji="0" lang="en-GB" sz="32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Fieldwork 03 Geo Light" pitchFamily="50" charset="0"/>
              <a:cs typeface="Calibri" panose="020F0502020204030204" pitchFamily="34" charset="0"/>
              <a:sym typeface="Helvetica Light"/>
            </a:endParaRPr>
          </a:p>
        </p:txBody>
      </p:sp>
      <p:sp>
        <p:nvSpPr>
          <p:cNvPr id="15" name="TextBox 3">
            <a:extLst>
              <a:ext uri="{FF2B5EF4-FFF2-40B4-BE49-F238E27FC236}">
                <a16:creationId xmlns:a16="http://schemas.microsoft.com/office/drawing/2014/main" id="{C2952EA3-105C-E00B-AC35-C73368F92BBE}"/>
              </a:ext>
            </a:extLst>
          </p:cNvPr>
          <p:cNvSpPr txBox="1"/>
          <p:nvPr/>
        </p:nvSpPr>
        <p:spPr>
          <a:xfrm>
            <a:off x="9023742" y="5880203"/>
            <a:ext cx="5194416" cy="57656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4400" b="1" dirty="0">
                <a:solidFill>
                  <a:srgbClr val="F4D219"/>
                </a:solidFill>
                <a:latin typeface="Fieldwork 06 Geo Bold" pitchFamily="50" charset="0"/>
                <a:cs typeface="Calibri" panose="020F0502020204030204" pitchFamily="34" charset="0"/>
                <a:sym typeface="Helvetica Light"/>
              </a:rPr>
              <a:t>Sei präsent</a:t>
            </a:r>
            <a:r>
              <a:rPr kumimoji="0" lang="pt-BR" sz="4400" b="0" i="0" u="none" strike="noStrike" cap="none" spc="0" normalizeH="0" baseline="0" dirty="0">
                <a:ln>
                  <a:noFill/>
                </a:ln>
                <a:solidFill>
                  <a:srgbClr val="F4D219"/>
                </a:solidFill>
                <a:effectLst/>
                <a:uFillTx/>
                <a:latin typeface="Fieldwork 06 Geo Bold" pitchFamily="50" charset="0"/>
                <a:cs typeface="Calibri" panose="020F0502020204030204" pitchFamily="34" charset="0"/>
                <a:sym typeface="Helvetica Light"/>
              </a:rPr>
              <a:t> 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dirty="0">
              <a:sym typeface="Helvetica Light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3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Fieldwork 03 Geo Light" pitchFamily="50" charset="0"/>
                <a:cs typeface="Calibri" panose="020F0502020204030204" pitchFamily="34" charset="0"/>
                <a:sym typeface="Helvetica Light"/>
              </a:rPr>
              <a:t>Achtet bewusst auf eure körperlichen Reaktionen bei Meinungs-verschiedenheiten. </a:t>
            </a:r>
            <a:br>
              <a:rPr kumimoji="0" lang="de-DE" sz="3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Fieldwork 03 Geo Light" pitchFamily="50" charset="0"/>
                <a:cs typeface="Calibri" panose="020F0502020204030204" pitchFamily="34" charset="0"/>
                <a:sym typeface="Helvetica Light"/>
              </a:rPr>
            </a:br>
            <a:r>
              <a:rPr kumimoji="0" lang="de-DE" sz="3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Fieldwork 03 Geo Light" pitchFamily="50" charset="0"/>
                <a:cs typeface="Calibri" panose="020F0502020204030204" pitchFamily="34" charset="0"/>
                <a:sym typeface="Helvetica Light"/>
              </a:rPr>
              <a:t>Wie könntet ihr mit eurer Körpersprache der anderen Person gegenüber mehr Offenheit ausdrücken?</a:t>
            </a:r>
            <a:endParaRPr kumimoji="0" lang="en-GB" sz="32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Fieldwork 03 Geo Light" pitchFamily="50" charset="0"/>
              <a:cs typeface="Calibri" panose="020F0502020204030204" pitchFamily="34" charset="0"/>
              <a:sym typeface="Helvetica Light"/>
            </a:endParaRPr>
          </a:p>
        </p:txBody>
      </p:sp>
      <p:sp>
        <p:nvSpPr>
          <p:cNvPr id="16" name="TextBox 4">
            <a:extLst>
              <a:ext uri="{FF2B5EF4-FFF2-40B4-BE49-F238E27FC236}">
                <a16:creationId xmlns:a16="http://schemas.microsoft.com/office/drawing/2014/main" id="{B3E7D063-8AA2-C6DF-10D8-A1696053DE5F}"/>
              </a:ext>
            </a:extLst>
          </p:cNvPr>
          <p:cNvSpPr txBox="1"/>
          <p:nvPr/>
        </p:nvSpPr>
        <p:spPr>
          <a:xfrm>
            <a:off x="16150092" y="5880203"/>
            <a:ext cx="5016834" cy="47807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4400" b="1" dirty="0">
                <a:solidFill>
                  <a:srgbClr val="F4D219"/>
                </a:solidFill>
                <a:effectLst/>
                <a:latin typeface="Fieldwork 06 Geo Bold" pitchFamily="50" charset="0"/>
                <a:ea typeface="Times New Roman" panose="02020603050405020304" pitchFamily="18" charset="0"/>
                <a:cs typeface="Lohit Telugu"/>
              </a:rPr>
              <a:t>Stell dir Neues vor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dirty="0">
              <a:sym typeface="Helvetica Light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3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Fieldwork 03 Geo Light" pitchFamily="50" charset="0"/>
                <a:cs typeface="Calibri" panose="020F0502020204030204" pitchFamily="34" charset="0"/>
                <a:sym typeface="Helvetica Light"/>
              </a:rPr>
              <a:t>Wenn ihr das nächste Mal einer Person begegnet, deren Meinung ihr nicht teilt, versucht die Beziehung zu stärken, statt die Diskussion zu gewinnen. </a:t>
            </a:r>
            <a:endParaRPr kumimoji="0" lang="en-GB" sz="32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Fieldwork 03 Geo Light" pitchFamily="50" charset="0"/>
              <a:cs typeface="Calibri" panose="020F0502020204030204" pitchFamily="34" charset="0"/>
              <a:sym typeface="Helvetica Light"/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C6DADE57D6CF43B91F07824CAC04C9" ma:contentTypeVersion="20" ma:contentTypeDescription="Create a new document." ma:contentTypeScope="" ma:versionID="9062847b77f7cbd1b0e1ce7727979482">
  <xsd:schema xmlns:xsd="http://www.w3.org/2001/XMLSchema" xmlns:xs="http://www.w3.org/2001/XMLSchema" xmlns:p="http://schemas.microsoft.com/office/2006/metadata/properties" xmlns:ns1="http://schemas.microsoft.com/sharepoint/v3" xmlns:ns2="7b5c543b-ce41-4bf0-887e-be718118a899" xmlns:ns3="c5e47e47-aed6-42ed-92ac-f923200f30aa" xmlns:ns4="91caf6fe-75ce-478b-9c7c-0edc1e2a0a7e" targetNamespace="http://schemas.microsoft.com/office/2006/metadata/properties" ma:root="true" ma:fieldsID="c622b84eb3cc96c565546856ef3ec389" ns1:_="" ns2:_="" ns3:_="" ns4:_="">
    <xsd:import namespace="http://schemas.microsoft.com/sharepoint/v3"/>
    <xsd:import namespace="7b5c543b-ce41-4bf0-887e-be718118a899"/>
    <xsd:import namespace="c5e47e47-aed6-42ed-92ac-f923200f30aa"/>
    <xsd:import namespace="91caf6fe-75ce-478b-9c7c-0edc1e2a0a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5c543b-ce41-4bf0-887e-be718118a8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657a91f-fe9e-4f09-8fd2-640c539578a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e47e47-aed6-42ed-92ac-f923200f30aa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caf6fe-75ce-478b-9c7c-0edc1e2a0a7e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7232ddbc-3c97-4ef6-8f03-ab7b2c0e3262}" ma:internalName="TaxCatchAll" ma:showField="CatchAllData" ma:web="c5e47e47-aed6-42ed-92ac-f923200f30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1caf6fe-75ce-478b-9c7c-0edc1e2a0a7e" xsi:nil="true"/>
    <lcf76f155ced4ddcb4097134ff3c332f xmlns="7b5c543b-ce41-4bf0-887e-be718118a899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CD52EF6-DB87-423E-83AF-154BC21C063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BDA62D2-208E-47D9-852E-83E5570086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b5c543b-ce41-4bf0-887e-be718118a899"/>
    <ds:schemaRef ds:uri="c5e47e47-aed6-42ed-92ac-f923200f30aa"/>
    <ds:schemaRef ds:uri="91caf6fe-75ce-478b-9c7c-0edc1e2a0a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8502880-A92C-42F2-B1B9-BD02BD35219D}">
  <ds:schemaRefs>
    <ds:schemaRef ds:uri="http://schemas.microsoft.com/office/2006/metadata/properties"/>
    <ds:schemaRef ds:uri="http://schemas.microsoft.com/office/infopath/2007/PartnerControls"/>
    <ds:schemaRef ds:uri="91caf6fe-75ce-478b-9c7c-0edc1e2a0a7e"/>
    <ds:schemaRef ds:uri="7b5c543b-ce41-4bf0-887e-be718118a899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247</Words>
  <Application>Microsoft Office PowerPoint</Application>
  <PresentationFormat>Custom</PresentationFormat>
  <Paragraphs>29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Calibri</vt:lpstr>
      <vt:lpstr>Calibri Light</vt:lpstr>
      <vt:lpstr>Fieldwork 03 Geo Light</vt:lpstr>
      <vt:lpstr>Fieldwork 06 Geo Bold</vt:lpstr>
      <vt:lpstr>Fieldwork-Geo-Bold</vt:lpstr>
      <vt:lpstr>Fieldwork-Geo-Light</vt:lpstr>
      <vt:lpstr>Fieldwork-Geo-Regular</vt:lpstr>
      <vt:lpstr>Helvetica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Luke Stewart</dc:creator>
  <cp:lastModifiedBy>Zoë Tunstall</cp:lastModifiedBy>
  <cp:revision>17</cp:revision>
  <dcterms:created xsi:type="dcterms:W3CDTF">2021-09-09T13:06:23Z</dcterms:created>
  <dcterms:modified xsi:type="dcterms:W3CDTF">2025-01-14T11:35:51Z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0x010100F1C6DADE57D6CF43B91F07824CAC04C9</vt:lpwstr>
  </property>
  <property fmtid="{D5CDD505-2E9C-101B-9397-08002B2CF9AE}" pid="3" name="MediaServiceImageTags">
    <vt:lpwstr/>
  </property>
</Properties>
</file>