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6" r:id="rId7"/>
    <p:sldId id="361" r:id="rId8"/>
    <p:sldId id="362" r:id="rId9"/>
    <p:sldId id="260" r:id="rId10"/>
    <p:sldId id="262" r:id="rId11"/>
    <p:sldId id="363" r:id="rId12"/>
    <p:sldId id="3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D792F-92D5-4FAE-9B61-27FA17C7D6C1}" v="2" dt="2024-11-21T15:58:18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4233D118-136C-4A15-BC02-92E998B0644A}"/>
    <pc:docChg chg="modSld">
      <pc:chgData name="Luke Stewart" userId="2d7f99b2-1e56-4e46-831f-47694e7ff210" providerId="ADAL" clId="{4233D118-136C-4A15-BC02-92E998B0644A}" dt="2021-09-23T16:52:58.500" v="1"/>
      <pc:docMkLst>
        <pc:docMk/>
      </pc:docMkLst>
      <pc:sldChg chg="modSp mod">
        <pc:chgData name="Luke Stewart" userId="2d7f99b2-1e56-4e46-831f-47694e7ff210" providerId="ADAL" clId="{4233D118-136C-4A15-BC02-92E998B0644A}" dt="2021-09-23T16:52:58.500" v="1"/>
        <pc:sldMkLst>
          <pc:docMk/>
          <pc:sldMk cId="46088104" sldId="257"/>
        </pc:sldMkLst>
        <pc:picChg chg="mod">
          <ac:chgData name="Luke Stewart" userId="2d7f99b2-1e56-4e46-831f-47694e7ff210" providerId="ADAL" clId="{4233D118-136C-4A15-BC02-92E998B0644A}" dt="2021-09-23T16:52:58.500" v="1"/>
          <ac:picMkLst>
            <pc:docMk/>
            <pc:sldMk cId="46088104" sldId="257"/>
            <ac:picMk id="3" creationId="{27C6E8E2-DB2C-4B23-96DF-94365EA89ED0}"/>
          </ac:picMkLst>
        </pc:picChg>
      </pc:sldChg>
    </pc:docChg>
  </pc:docChgLst>
  <pc:docChgLst>
    <pc:chgData name="Luke Stewart" userId="2d7f99b2-1e56-4e46-831f-47694e7ff210" providerId="ADAL" clId="{181182AB-20F6-409C-BA75-500FE9287988}"/>
    <pc:docChg chg="custSel modSld">
      <pc:chgData name="Luke Stewart" userId="2d7f99b2-1e56-4e46-831f-47694e7ff210" providerId="ADAL" clId="{181182AB-20F6-409C-BA75-500FE9287988}" dt="2022-02-14T16:41:42.513" v="86" actId="20577"/>
      <pc:docMkLst>
        <pc:docMk/>
      </pc:docMkLst>
      <pc:sldChg chg="modSp mod">
        <pc:chgData name="Luke Stewart" userId="2d7f99b2-1e56-4e46-831f-47694e7ff210" providerId="ADAL" clId="{181182AB-20F6-409C-BA75-500FE9287988}" dt="2022-02-04T16:01:02.933" v="2" actId="255"/>
        <pc:sldMkLst>
          <pc:docMk/>
          <pc:sldMk cId="2986873588" sldId="256"/>
        </pc:sldMkLst>
        <pc:spChg chg="mod">
          <ac:chgData name="Luke Stewart" userId="2d7f99b2-1e56-4e46-831f-47694e7ff210" providerId="ADAL" clId="{181182AB-20F6-409C-BA75-500FE9287988}" dt="2022-02-04T16:01:02.933" v="2" actId="255"/>
          <ac:spMkLst>
            <pc:docMk/>
            <pc:sldMk cId="2986873588" sldId="256"/>
            <ac:spMk id="4" creationId="{27371646-0297-4064-B624-825D38A62854}"/>
          </ac:spMkLst>
        </pc:spChg>
      </pc:sldChg>
      <pc:sldChg chg="modSp mod">
        <pc:chgData name="Luke Stewart" userId="2d7f99b2-1e56-4e46-831f-47694e7ff210" providerId="ADAL" clId="{181182AB-20F6-409C-BA75-500FE9287988}" dt="2022-02-04T16:01:21.956" v="8" actId="404"/>
        <pc:sldMkLst>
          <pc:docMk/>
          <pc:sldMk cId="46088104" sldId="257"/>
        </pc:sldMkLst>
        <pc:spChg chg="mod">
          <ac:chgData name="Luke Stewart" userId="2d7f99b2-1e56-4e46-831f-47694e7ff210" providerId="ADAL" clId="{181182AB-20F6-409C-BA75-500FE9287988}" dt="2022-02-04T16:01:21.956" v="8" actId="404"/>
          <ac:spMkLst>
            <pc:docMk/>
            <pc:sldMk cId="46088104" sldId="257"/>
            <ac:spMk id="8" creationId="{8CA18158-D0F6-49C3-9117-8BABAFCC2756}"/>
          </ac:spMkLst>
        </pc:spChg>
      </pc:sldChg>
      <pc:sldChg chg="modSp mod">
        <pc:chgData name="Luke Stewart" userId="2d7f99b2-1e56-4e46-831f-47694e7ff210" providerId="ADAL" clId="{181182AB-20F6-409C-BA75-500FE9287988}" dt="2022-02-04T16:03:21.309" v="27" actId="20577"/>
        <pc:sldMkLst>
          <pc:docMk/>
          <pc:sldMk cId="0" sldId="260"/>
        </pc:sldMkLst>
        <pc:spChg chg="mod">
          <ac:chgData name="Luke Stewart" userId="2d7f99b2-1e56-4e46-831f-47694e7ff210" providerId="ADAL" clId="{181182AB-20F6-409C-BA75-500FE9287988}" dt="2022-02-04T16:03:21.309" v="27" actId="20577"/>
          <ac:spMkLst>
            <pc:docMk/>
            <pc:sldMk cId="0" sldId="260"/>
            <ac:spMk id="2" creationId="{D782D7A4-F003-4EEF-8FF5-8B87765C7DD8}"/>
          </ac:spMkLst>
        </pc:spChg>
      </pc:sldChg>
      <pc:sldChg chg="modSp mod">
        <pc:chgData name="Luke Stewart" userId="2d7f99b2-1e56-4e46-831f-47694e7ff210" providerId="ADAL" clId="{181182AB-20F6-409C-BA75-500FE9287988}" dt="2022-02-04T16:05:09.660" v="63" actId="20577"/>
        <pc:sldMkLst>
          <pc:docMk/>
          <pc:sldMk cId="2130331578" sldId="262"/>
        </pc:sldMkLst>
        <pc:spChg chg="mod">
          <ac:chgData name="Luke Stewart" userId="2d7f99b2-1e56-4e46-831f-47694e7ff210" providerId="ADAL" clId="{181182AB-20F6-409C-BA75-500FE9287988}" dt="2022-02-04T16:05:09.660" v="63" actId="20577"/>
          <ac:spMkLst>
            <pc:docMk/>
            <pc:sldMk cId="2130331578" sldId="262"/>
            <ac:spMk id="4" creationId="{9F77828E-B75D-4610-91B2-848A5F42AEAA}"/>
          </ac:spMkLst>
        </pc:spChg>
      </pc:sldChg>
      <pc:sldChg chg="modSp mod">
        <pc:chgData name="Luke Stewart" userId="2d7f99b2-1e56-4e46-831f-47694e7ff210" providerId="ADAL" clId="{181182AB-20F6-409C-BA75-500FE9287988}" dt="2022-02-04T16:01:37.175" v="9"/>
        <pc:sldMkLst>
          <pc:docMk/>
          <pc:sldMk cId="3738786186" sldId="266"/>
        </pc:sldMkLst>
        <pc:spChg chg="mod">
          <ac:chgData name="Luke Stewart" userId="2d7f99b2-1e56-4e46-831f-47694e7ff210" providerId="ADAL" clId="{181182AB-20F6-409C-BA75-500FE9287988}" dt="2022-02-04T16:01:37.175" v="9"/>
          <ac:spMkLst>
            <pc:docMk/>
            <pc:sldMk cId="3738786186" sldId="266"/>
            <ac:spMk id="4" creationId="{476F6E8F-D6C7-4182-ACFA-8F28B9CA50CF}"/>
          </ac:spMkLst>
        </pc:spChg>
      </pc:sldChg>
      <pc:sldChg chg="modSp mod">
        <pc:chgData name="Luke Stewart" userId="2d7f99b2-1e56-4e46-831f-47694e7ff210" providerId="ADAL" clId="{181182AB-20F6-409C-BA75-500FE9287988}" dt="2022-02-04T16:02:03.741" v="19" actId="20577"/>
        <pc:sldMkLst>
          <pc:docMk/>
          <pc:sldMk cId="0" sldId="361"/>
        </pc:sldMkLst>
        <pc:spChg chg="mod">
          <ac:chgData name="Luke Stewart" userId="2d7f99b2-1e56-4e46-831f-47694e7ff210" providerId="ADAL" clId="{181182AB-20F6-409C-BA75-500FE9287988}" dt="2022-02-04T16:02:03.741" v="19" actId="20577"/>
          <ac:spMkLst>
            <pc:docMk/>
            <pc:sldMk cId="0" sldId="361"/>
            <ac:spMk id="2" creationId="{1025C588-DB65-4735-850D-D36F93A5C364}"/>
          </ac:spMkLst>
        </pc:spChg>
      </pc:sldChg>
      <pc:sldChg chg="modSp mod">
        <pc:chgData name="Luke Stewart" userId="2d7f99b2-1e56-4e46-831f-47694e7ff210" providerId="ADAL" clId="{181182AB-20F6-409C-BA75-500FE9287988}" dt="2022-02-04T16:03:03.306" v="25" actId="20577"/>
        <pc:sldMkLst>
          <pc:docMk/>
          <pc:sldMk cId="2573388050" sldId="362"/>
        </pc:sldMkLst>
        <pc:spChg chg="mod">
          <ac:chgData name="Luke Stewart" userId="2d7f99b2-1e56-4e46-831f-47694e7ff210" providerId="ADAL" clId="{181182AB-20F6-409C-BA75-500FE9287988}" dt="2022-02-04T16:03:03.306" v="25" actId="20577"/>
          <ac:spMkLst>
            <pc:docMk/>
            <pc:sldMk cId="2573388050" sldId="362"/>
            <ac:spMk id="4" creationId="{476F6E8F-D6C7-4182-ACFA-8F28B9CA50CF}"/>
          </ac:spMkLst>
        </pc:spChg>
      </pc:sldChg>
      <pc:sldChg chg="modSp mod">
        <pc:chgData name="Luke Stewart" userId="2d7f99b2-1e56-4e46-831f-47694e7ff210" providerId="ADAL" clId="{181182AB-20F6-409C-BA75-500FE9287988}" dt="2022-02-04T16:05:14.862" v="65" actId="20577"/>
        <pc:sldMkLst>
          <pc:docMk/>
          <pc:sldMk cId="4086846440" sldId="363"/>
        </pc:sldMkLst>
        <pc:spChg chg="mod">
          <ac:chgData name="Luke Stewart" userId="2d7f99b2-1e56-4e46-831f-47694e7ff210" providerId="ADAL" clId="{181182AB-20F6-409C-BA75-500FE9287988}" dt="2022-02-04T16:05:14.862" v="65" actId="20577"/>
          <ac:spMkLst>
            <pc:docMk/>
            <pc:sldMk cId="4086846440" sldId="363"/>
            <ac:spMk id="4" creationId="{F1F00C71-2B62-4997-8712-4666EFDC19F6}"/>
          </ac:spMkLst>
        </pc:spChg>
      </pc:sldChg>
      <pc:sldChg chg="modSp mod">
        <pc:chgData name="Luke Stewart" userId="2d7f99b2-1e56-4e46-831f-47694e7ff210" providerId="ADAL" clId="{181182AB-20F6-409C-BA75-500FE9287988}" dt="2022-02-14T16:41:42.513" v="86" actId="20577"/>
        <pc:sldMkLst>
          <pc:docMk/>
          <pc:sldMk cId="0" sldId="364"/>
        </pc:sldMkLst>
        <pc:spChg chg="mod">
          <ac:chgData name="Luke Stewart" userId="2d7f99b2-1e56-4e46-831f-47694e7ff210" providerId="ADAL" clId="{181182AB-20F6-409C-BA75-500FE9287988}" dt="2022-02-14T16:41:42.513" v="86" actId="20577"/>
          <ac:spMkLst>
            <pc:docMk/>
            <pc:sldMk cId="0" sldId="364"/>
            <ac:spMk id="2" creationId="{81995122-22D2-4280-9FE1-54C59BCE9DEC}"/>
          </ac:spMkLst>
        </pc:spChg>
        <pc:spChg chg="mod">
          <ac:chgData name="Luke Stewart" userId="2d7f99b2-1e56-4e46-831f-47694e7ff210" providerId="ADAL" clId="{181182AB-20F6-409C-BA75-500FE9287988}" dt="2022-02-04T16:06:22.655" v="83" actId="1076"/>
          <ac:spMkLst>
            <pc:docMk/>
            <pc:sldMk cId="0" sldId="364"/>
            <ac:spMk id="4" creationId="{0807BCC4-D508-4824-ABFE-1F191ED555F8}"/>
          </ac:spMkLst>
        </pc:spChg>
        <pc:spChg chg="mod">
          <ac:chgData name="Luke Stewart" userId="2d7f99b2-1e56-4e46-831f-47694e7ff210" providerId="ADAL" clId="{181182AB-20F6-409C-BA75-500FE9287988}" dt="2022-02-04T16:06:26.764" v="84" actId="1076"/>
          <ac:spMkLst>
            <pc:docMk/>
            <pc:sldMk cId="0" sldId="364"/>
            <ac:spMk id="5" creationId="{16E42B53-24DC-48DA-9593-E0BF315FA73C}"/>
          </ac:spMkLst>
        </pc:spChg>
        <pc:spChg chg="mod">
          <ac:chgData name="Luke Stewart" userId="2d7f99b2-1e56-4e46-831f-47694e7ff210" providerId="ADAL" clId="{181182AB-20F6-409C-BA75-500FE9287988}" dt="2022-02-04T16:14:57.848" v="85"/>
          <ac:spMkLst>
            <pc:docMk/>
            <pc:sldMk cId="0" sldId="364"/>
            <ac:spMk id="11" creationId="{50C7FD63-48AB-4FB7-B202-C4CB0F06640D}"/>
          </ac:spMkLst>
        </pc:spChg>
      </pc:sldChg>
    </pc:docChg>
  </pc:docChgLst>
  <pc:docChgLst>
    <pc:chgData name="Zoë Tunstall" userId="e0a72786-713a-4df2-bb92-da82a6ab9fc3" providerId="ADAL" clId="{518D792F-92D5-4FAE-9B61-27FA17C7D6C1}"/>
    <pc:docChg chg="undo custSel modSld">
      <pc:chgData name="Zoë Tunstall" userId="e0a72786-713a-4df2-bb92-da82a6ab9fc3" providerId="ADAL" clId="{518D792F-92D5-4FAE-9B61-27FA17C7D6C1}" dt="2024-11-21T15:58:18.289" v="23"/>
      <pc:docMkLst>
        <pc:docMk/>
      </pc:docMkLst>
      <pc:sldChg chg="addSp delSp modSp mod">
        <pc:chgData name="Zoë Tunstall" userId="e0a72786-713a-4df2-bb92-da82a6ab9fc3" providerId="ADAL" clId="{518D792F-92D5-4FAE-9B61-27FA17C7D6C1}" dt="2024-11-21T15:58:18.289" v="23"/>
        <pc:sldMkLst>
          <pc:docMk/>
          <pc:sldMk cId="46088104" sldId="257"/>
        </pc:sldMkLst>
        <pc:spChg chg="del mod">
          <ac:chgData name="Zoë Tunstall" userId="e0a72786-713a-4df2-bb92-da82a6ab9fc3" providerId="ADAL" clId="{518D792F-92D5-4FAE-9B61-27FA17C7D6C1}" dt="2024-11-21T15:57:19.692" v="6" actId="478"/>
          <ac:spMkLst>
            <pc:docMk/>
            <pc:sldMk cId="46088104" sldId="257"/>
            <ac:spMk id="4" creationId="{8A2FE884-9CB6-4A7D-8F7F-1DD65EA02CFE}"/>
          </ac:spMkLst>
        </pc:spChg>
        <pc:spChg chg="del mod">
          <ac:chgData name="Zoë Tunstall" userId="e0a72786-713a-4df2-bb92-da82a6ab9fc3" providerId="ADAL" clId="{518D792F-92D5-4FAE-9B61-27FA17C7D6C1}" dt="2024-11-21T15:57:18.942" v="5" actId="478"/>
          <ac:spMkLst>
            <pc:docMk/>
            <pc:sldMk cId="46088104" sldId="257"/>
            <ac:spMk id="5" creationId="{F7C3F0AD-8DF8-42C9-A13F-CFA21D0AC20A}"/>
          </ac:spMkLst>
        </pc:spChg>
        <pc:spChg chg="del">
          <ac:chgData name="Zoë Tunstall" userId="e0a72786-713a-4df2-bb92-da82a6ab9fc3" providerId="ADAL" clId="{518D792F-92D5-4FAE-9B61-27FA17C7D6C1}" dt="2024-11-21T15:57:20.426" v="7" actId="478"/>
          <ac:spMkLst>
            <pc:docMk/>
            <pc:sldMk cId="46088104" sldId="257"/>
            <ac:spMk id="7" creationId="{1363F24B-5AD0-4CB9-87F8-B13F8F185A41}"/>
          </ac:spMkLst>
        </pc:spChg>
        <pc:spChg chg="mod ord">
          <ac:chgData name="Zoë Tunstall" userId="e0a72786-713a-4df2-bb92-da82a6ab9fc3" providerId="ADAL" clId="{518D792F-92D5-4FAE-9B61-27FA17C7D6C1}" dt="2024-11-21T15:58:10.778" v="22" actId="1076"/>
          <ac:spMkLst>
            <pc:docMk/>
            <pc:sldMk cId="46088104" sldId="257"/>
            <ac:spMk id="8" creationId="{8CA18158-D0F6-49C3-9117-8BABAFCC2756}"/>
          </ac:spMkLst>
        </pc:spChg>
        <pc:spChg chg="add mod">
          <ac:chgData name="Zoë Tunstall" userId="e0a72786-713a-4df2-bb92-da82a6ab9fc3" providerId="ADAL" clId="{518D792F-92D5-4FAE-9B61-27FA17C7D6C1}" dt="2024-11-21T15:57:53.180" v="15" actId="14100"/>
          <ac:spMkLst>
            <pc:docMk/>
            <pc:sldMk cId="46088104" sldId="257"/>
            <ac:spMk id="9" creationId="{E1B9F129-C9CC-632E-23B4-F3409FDA9A59}"/>
          </ac:spMkLst>
        </pc:spChg>
        <pc:spChg chg="add del mod">
          <ac:chgData name="Zoë Tunstall" userId="e0a72786-713a-4df2-bb92-da82a6ab9fc3" providerId="ADAL" clId="{518D792F-92D5-4FAE-9B61-27FA17C7D6C1}" dt="2024-11-21T15:58:03.739" v="20" actId="478"/>
          <ac:spMkLst>
            <pc:docMk/>
            <pc:sldMk cId="46088104" sldId="257"/>
            <ac:spMk id="11" creationId="{37E15693-D645-0DD2-D47F-6EBE2B2EE3C0}"/>
          </ac:spMkLst>
        </pc:spChg>
        <pc:spChg chg="add mod">
          <ac:chgData name="Zoë Tunstall" userId="e0a72786-713a-4df2-bb92-da82a6ab9fc3" providerId="ADAL" clId="{518D792F-92D5-4FAE-9B61-27FA17C7D6C1}" dt="2024-11-21T15:58:18.289" v="23"/>
          <ac:spMkLst>
            <pc:docMk/>
            <pc:sldMk cId="46088104" sldId="257"/>
            <ac:spMk id="12" creationId="{4B02EC0D-E647-CB57-2F62-D4944A7761BE}"/>
          </ac:spMkLst>
        </pc:spChg>
        <pc:picChg chg="del">
          <ac:chgData name="Zoë Tunstall" userId="e0a72786-713a-4df2-bb92-da82a6ab9fc3" providerId="ADAL" clId="{518D792F-92D5-4FAE-9B61-27FA17C7D6C1}" dt="2024-11-21T15:57:10.284" v="0" actId="478"/>
          <ac:picMkLst>
            <pc:docMk/>
            <pc:sldMk cId="46088104" sldId="257"/>
            <ac:picMk id="10" creationId="{4E585162-0687-BFD4-CB41-E333D3E43C3A}"/>
          </ac:picMkLst>
        </pc:picChg>
      </pc:sldChg>
    </pc:docChg>
  </pc:docChgLst>
  <pc:docChgLst>
    <pc:chgData name="Luke Stewart" userId="2d7f99b2-1e56-4e46-831f-47694e7ff210" providerId="ADAL" clId="{58462402-36BE-447D-A2CA-5D08ED12A6FE}"/>
    <pc:docChg chg="addSld delSld modSld sldOrd">
      <pc:chgData name="Luke Stewart" userId="2d7f99b2-1e56-4e46-831f-47694e7ff210" providerId="ADAL" clId="{58462402-36BE-447D-A2CA-5D08ED12A6FE}" dt="2022-02-04T12:26:05.328" v="192" actId="1076"/>
      <pc:docMkLst>
        <pc:docMk/>
      </pc:docMkLst>
      <pc:sldChg chg="addSp modSp mod">
        <pc:chgData name="Luke Stewart" userId="2d7f99b2-1e56-4e46-831f-47694e7ff210" providerId="ADAL" clId="{58462402-36BE-447D-A2CA-5D08ED12A6FE}" dt="2022-02-04T12:07:32.191" v="4" actId="14100"/>
        <pc:sldMkLst>
          <pc:docMk/>
          <pc:sldMk cId="2986873588" sldId="256"/>
        </pc:sldMkLst>
        <pc:spChg chg="add mod">
          <ac:chgData name="Luke Stewart" userId="2d7f99b2-1e56-4e46-831f-47694e7ff210" providerId="ADAL" clId="{58462402-36BE-447D-A2CA-5D08ED12A6FE}" dt="2022-02-04T12:07:32.191" v="4" actId="14100"/>
          <ac:spMkLst>
            <pc:docMk/>
            <pc:sldMk cId="2986873588" sldId="256"/>
            <ac:spMk id="4" creationId="{27371646-0297-4064-B624-825D38A62854}"/>
          </ac:spMkLst>
        </pc:spChg>
      </pc:sldChg>
      <pc:sldChg chg="addSp modSp mod">
        <pc:chgData name="Luke Stewart" userId="2d7f99b2-1e56-4e46-831f-47694e7ff210" providerId="ADAL" clId="{58462402-36BE-447D-A2CA-5D08ED12A6FE}" dt="2022-02-04T12:11:33.359" v="45" actId="1076"/>
        <pc:sldMkLst>
          <pc:docMk/>
          <pc:sldMk cId="46088104" sldId="257"/>
        </pc:sldMkLst>
        <pc:spChg chg="add mod ord">
          <ac:chgData name="Luke Stewart" userId="2d7f99b2-1e56-4e46-831f-47694e7ff210" providerId="ADAL" clId="{58462402-36BE-447D-A2CA-5D08ED12A6FE}" dt="2022-02-04T12:09:48.342" v="22" actId="171"/>
          <ac:spMkLst>
            <pc:docMk/>
            <pc:sldMk cId="46088104" sldId="257"/>
            <ac:spMk id="4" creationId="{8A2FE884-9CB6-4A7D-8F7F-1DD65EA02CFE}"/>
          </ac:spMkLst>
        </pc:spChg>
        <pc:spChg chg="add mod ord">
          <ac:chgData name="Luke Stewart" userId="2d7f99b2-1e56-4e46-831f-47694e7ff210" providerId="ADAL" clId="{58462402-36BE-447D-A2CA-5D08ED12A6FE}" dt="2022-02-04T12:10:02.957" v="24" actId="170"/>
          <ac:spMkLst>
            <pc:docMk/>
            <pc:sldMk cId="46088104" sldId="257"/>
            <ac:spMk id="5" creationId="{F7C3F0AD-8DF8-42C9-A13F-CFA21D0AC20A}"/>
          </ac:spMkLst>
        </pc:spChg>
        <pc:spChg chg="add mod">
          <ac:chgData name="Luke Stewart" userId="2d7f99b2-1e56-4e46-831f-47694e7ff210" providerId="ADAL" clId="{58462402-36BE-447D-A2CA-5D08ED12A6FE}" dt="2022-02-04T12:09:35.729" v="20" actId="207"/>
          <ac:spMkLst>
            <pc:docMk/>
            <pc:sldMk cId="46088104" sldId="257"/>
            <ac:spMk id="6" creationId="{E236229D-0EBA-4B13-84AE-FBD76E1D5FC2}"/>
          </ac:spMkLst>
        </pc:spChg>
        <pc:spChg chg="add mod">
          <ac:chgData name="Luke Stewart" userId="2d7f99b2-1e56-4e46-831f-47694e7ff210" providerId="ADAL" clId="{58462402-36BE-447D-A2CA-5D08ED12A6FE}" dt="2022-02-04T12:10:47.390" v="29" actId="2085"/>
          <ac:spMkLst>
            <pc:docMk/>
            <pc:sldMk cId="46088104" sldId="257"/>
            <ac:spMk id="7" creationId="{1363F24B-5AD0-4CB9-87F8-B13F8F185A41}"/>
          </ac:spMkLst>
        </pc:spChg>
        <pc:spChg chg="add mod">
          <ac:chgData name="Luke Stewart" userId="2d7f99b2-1e56-4e46-831f-47694e7ff210" providerId="ADAL" clId="{58462402-36BE-447D-A2CA-5D08ED12A6FE}" dt="2022-02-04T12:11:33.359" v="45" actId="1076"/>
          <ac:spMkLst>
            <pc:docMk/>
            <pc:sldMk cId="46088104" sldId="257"/>
            <ac:spMk id="8" creationId="{8CA18158-D0F6-49C3-9117-8BABAFCC2756}"/>
          </ac:spMkLst>
        </pc:spChg>
        <pc:picChg chg="ord">
          <ac:chgData name="Luke Stewart" userId="2d7f99b2-1e56-4e46-831f-47694e7ff210" providerId="ADAL" clId="{58462402-36BE-447D-A2CA-5D08ED12A6FE}" dt="2022-02-04T12:10:07.179" v="25" actId="167"/>
          <ac:picMkLst>
            <pc:docMk/>
            <pc:sldMk cId="46088104" sldId="257"/>
            <ac:picMk id="3" creationId="{27C6E8E2-DB2C-4B23-96DF-94365EA89ED0}"/>
          </ac:picMkLst>
        </pc:picChg>
      </pc:sldChg>
      <pc:sldChg chg="del">
        <pc:chgData name="Luke Stewart" userId="2d7f99b2-1e56-4e46-831f-47694e7ff210" providerId="ADAL" clId="{58462402-36BE-447D-A2CA-5D08ED12A6FE}" dt="2022-02-04T12:11:46.880" v="47" actId="47"/>
        <pc:sldMkLst>
          <pc:docMk/>
          <pc:sldMk cId="1085614493" sldId="258"/>
        </pc:sldMkLst>
      </pc:sldChg>
      <pc:sldChg chg="del">
        <pc:chgData name="Luke Stewart" userId="2d7f99b2-1e56-4e46-831f-47694e7ff210" providerId="ADAL" clId="{58462402-36BE-447D-A2CA-5D08ED12A6FE}" dt="2022-02-04T12:12:37.880" v="58" actId="47"/>
        <pc:sldMkLst>
          <pc:docMk/>
          <pc:sldMk cId="1698659793" sldId="259"/>
        </pc:sldMkLst>
      </pc:sldChg>
      <pc:sldChg chg="modSp add mod">
        <pc:chgData name="Luke Stewart" userId="2d7f99b2-1e56-4e46-831f-47694e7ff210" providerId="ADAL" clId="{58462402-36BE-447D-A2CA-5D08ED12A6FE}" dt="2022-02-04T12:14:26.317" v="94" actId="404"/>
        <pc:sldMkLst>
          <pc:docMk/>
          <pc:sldMk cId="0" sldId="260"/>
        </pc:sldMkLst>
        <pc:spChg chg="mod">
          <ac:chgData name="Luke Stewart" userId="2d7f99b2-1e56-4e46-831f-47694e7ff210" providerId="ADAL" clId="{58462402-36BE-447D-A2CA-5D08ED12A6FE}" dt="2022-02-04T12:14:26.317" v="94" actId="404"/>
          <ac:spMkLst>
            <pc:docMk/>
            <pc:sldMk cId="0" sldId="260"/>
            <ac:spMk id="2" creationId="{D782D7A4-F003-4EEF-8FF5-8B87765C7DD8}"/>
          </ac:spMkLst>
        </pc:spChg>
      </pc:sldChg>
      <pc:sldChg chg="del">
        <pc:chgData name="Luke Stewart" userId="2d7f99b2-1e56-4e46-831f-47694e7ff210" providerId="ADAL" clId="{58462402-36BE-447D-A2CA-5D08ED12A6FE}" dt="2022-02-04T12:12:39.306" v="59" actId="47"/>
        <pc:sldMkLst>
          <pc:docMk/>
          <pc:sldMk cId="992393079" sldId="260"/>
        </pc:sldMkLst>
      </pc:sldChg>
      <pc:sldChg chg="del">
        <pc:chgData name="Luke Stewart" userId="2d7f99b2-1e56-4e46-831f-47694e7ff210" providerId="ADAL" clId="{58462402-36BE-447D-A2CA-5D08ED12A6FE}" dt="2022-02-04T12:14:35.547" v="95" actId="47"/>
        <pc:sldMkLst>
          <pc:docMk/>
          <pc:sldMk cId="668513955" sldId="261"/>
        </pc:sldMkLst>
      </pc:sldChg>
      <pc:sldChg chg="addSp modSp mod ord">
        <pc:chgData name="Luke Stewart" userId="2d7f99b2-1e56-4e46-831f-47694e7ff210" providerId="ADAL" clId="{58462402-36BE-447D-A2CA-5D08ED12A6FE}" dt="2022-02-04T12:23:13.138" v="184" actId="207"/>
        <pc:sldMkLst>
          <pc:docMk/>
          <pc:sldMk cId="2130331578" sldId="262"/>
        </pc:sldMkLst>
        <pc:spChg chg="add mod">
          <ac:chgData name="Luke Stewart" userId="2d7f99b2-1e56-4e46-831f-47694e7ff210" providerId="ADAL" clId="{58462402-36BE-447D-A2CA-5D08ED12A6FE}" dt="2022-02-04T12:22:16.230" v="151" actId="1076"/>
          <ac:spMkLst>
            <pc:docMk/>
            <pc:sldMk cId="2130331578" sldId="262"/>
            <ac:spMk id="4" creationId="{9F77828E-B75D-4610-91B2-848A5F42AEAA}"/>
          </ac:spMkLst>
        </pc:spChg>
        <pc:spChg chg="add mod">
          <ac:chgData name="Luke Stewart" userId="2d7f99b2-1e56-4e46-831f-47694e7ff210" providerId="ADAL" clId="{58462402-36BE-447D-A2CA-5D08ED12A6FE}" dt="2022-02-04T12:23:13.138" v="184" actId="207"/>
          <ac:spMkLst>
            <pc:docMk/>
            <pc:sldMk cId="2130331578" sldId="262"/>
            <ac:spMk id="5" creationId="{0FC42946-8557-41CE-B78B-3A5B51DB9AA8}"/>
          </ac:spMkLst>
        </pc:spChg>
      </pc:sldChg>
      <pc:sldChg chg="del">
        <pc:chgData name="Luke Stewart" userId="2d7f99b2-1e56-4e46-831f-47694e7ff210" providerId="ADAL" clId="{58462402-36BE-447D-A2CA-5D08ED12A6FE}" dt="2022-02-04T12:14:35.547" v="95" actId="47"/>
        <pc:sldMkLst>
          <pc:docMk/>
          <pc:sldMk cId="1371261504" sldId="263"/>
        </pc:sldMkLst>
      </pc:sldChg>
      <pc:sldChg chg="del">
        <pc:chgData name="Luke Stewart" userId="2d7f99b2-1e56-4e46-831f-47694e7ff210" providerId="ADAL" clId="{58462402-36BE-447D-A2CA-5D08ED12A6FE}" dt="2022-02-04T12:14:35.547" v="95" actId="47"/>
        <pc:sldMkLst>
          <pc:docMk/>
          <pc:sldMk cId="3653164586" sldId="264"/>
        </pc:sldMkLst>
      </pc:sldChg>
      <pc:sldChg chg="modSp add mod setBg">
        <pc:chgData name="Luke Stewart" userId="2d7f99b2-1e56-4e46-831f-47694e7ff210" providerId="ADAL" clId="{58462402-36BE-447D-A2CA-5D08ED12A6FE}" dt="2022-02-04T12:12:09.798" v="56" actId="20577"/>
        <pc:sldMkLst>
          <pc:docMk/>
          <pc:sldMk cId="3738786186" sldId="266"/>
        </pc:sldMkLst>
        <pc:spChg chg="mod">
          <ac:chgData name="Luke Stewart" userId="2d7f99b2-1e56-4e46-831f-47694e7ff210" providerId="ADAL" clId="{58462402-36BE-447D-A2CA-5D08ED12A6FE}" dt="2022-02-04T12:12:09.798" v="56" actId="20577"/>
          <ac:spMkLst>
            <pc:docMk/>
            <pc:sldMk cId="3738786186" sldId="266"/>
            <ac:spMk id="4" creationId="{476F6E8F-D6C7-4182-ACFA-8F28B9CA50CF}"/>
          </ac:spMkLst>
        </pc:spChg>
      </pc:sldChg>
      <pc:sldChg chg="modSp add mod">
        <pc:chgData name="Luke Stewart" userId="2d7f99b2-1e56-4e46-831f-47694e7ff210" providerId="ADAL" clId="{58462402-36BE-447D-A2CA-5D08ED12A6FE}" dt="2022-02-04T12:13:12.215" v="79"/>
        <pc:sldMkLst>
          <pc:docMk/>
          <pc:sldMk cId="0" sldId="361"/>
        </pc:sldMkLst>
        <pc:spChg chg="mod">
          <ac:chgData name="Luke Stewart" userId="2d7f99b2-1e56-4e46-831f-47694e7ff210" providerId="ADAL" clId="{58462402-36BE-447D-A2CA-5D08ED12A6FE}" dt="2022-02-04T12:13:12.215" v="79"/>
          <ac:spMkLst>
            <pc:docMk/>
            <pc:sldMk cId="0" sldId="361"/>
            <ac:spMk id="2" creationId="{1025C588-DB65-4735-850D-D36F93A5C364}"/>
          </ac:spMkLst>
        </pc:spChg>
      </pc:sldChg>
      <pc:sldChg chg="modSp add mod">
        <pc:chgData name="Luke Stewart" userId="2d7f99b2-1e56-4e46-831f-47694e7ff210" providerId="ADAL" clId="{58462402-36BE-447D-A2CA-5D08ED12A6FE}" dt="2022-02-04T12:13:28.344" v="80"/>
        <pc:sldMkLst>
          <pc:docMk/>
          <pc:sldMk cId="2573388050" sldId="362"/>
        </pc:sldMkLst>
        <pc:spChg chg="mod">
          <ac:chgData name="Luke Stewart" userId="2d7f99b2-1e56-4e46-831f-47694e7ff210" providerId="ADAL" clId="{58462402-36BE-447D-A2CA-5D08ED12A6FE}" dt="2022-02-04T12:13:28.344" v="80"/>
          <ac:spMkLst>
            <pc:docMk/>
            <pc:sldMk cId="2573388050" sldId="362"/>
            <ac:spMk id="4" creationId="{476F6E8F-D6C7-4182-ACFA-8F28B9CA50CF}"/>
          </ac:spMkLst>
        </pc:spChg>
      </pc:sldChg>
      <pc:sldChg chg="add">
        <pc:chgData name="Luke Stewart" userId="2d7f99b2-1e56-4e46-831f-47694e7ff210" providerId="ADAL" clId="{58462402-36BE-447D-A2CA-5D08ED12A6FE}" dt="2022-02-04T12:13:47.938" v="81"/>
        <pc:sldMkLst>
          <pc:docMk/>
          <pc:sldMk cId="4086846440" sldId="363"/>
        </pc:sldMkLst>
      </pc:sldChg>
      <pc:sldChg chg="modSp add mod">
        <pc:chgData name="Luke Stewart" userId="2d7f99b2-1e56-4e46-831f-47694e7ff210" providerId="ADAL" clId="{58462402-36BE-447D-A2CA-5D08ED12A6FE}" dt="2022-02-04T12:26:05.328" v="192" actId="1076"/>
        <pc:sldMkLst>
          <pc:docMk/>
          <pc:sldMk cId="0" sldId="364"/>
        </pc:sldMkLst>
        <pc:spChg chg="mod">
          <ac:chgData name="Luke Stewart" userId="2d7f99b2-1e56-4e46-831f-47694e7ff210" providerId="ADAL" clId="{58462402-36BE-447D-A2CA-5D08ED12A6FE}" dt="2022-02-04T12:25:23.783" v="188" actId="1076"/>
          <ac:spMkLst>
            <pc:docMk/>
            <pc:sldMk cId="0" sldId="364"/>
            <ac:spMk id="2" creationId="{81995122-22D2-4280-9FE1-54C59BCE9DEC}"/>
          </ac:spMkLst>
        </pc:spChg>
        <pc:spChg chg="mod">
          <ac:chgData name="Luke Stewart" userId="2d7f99b2-1e56-4e46-831f-47694e7ff210" providerId="ADAL" clId="{58462402-36BE-447D-A2CA-5D08ED12A6FE}" dt="2022-02-04T12:25:47.444" v="190" actId="1076"/>
          <ac:spMkLst>
            <pc:docMk/>
            <pc:sldMk cId="0" sldId="364"/>
            <ac:spMk id="4" creationId="{0807BCC4-D508-4824-ABFE-1F191ED555F8}"/>
          </ac:spMkLst>
        </pc:spChg>
        <pc:spChg chg="mod">
          <ac:chgData name="Luke Stewart" userId="2d7f99b2-1e56-4e46-831f-47694e7ff210" providerId="ADAL" clId="{58462402-36BE-447D-A2CA-5D08ED12A6FE}" dt="2022-02-04T12:26:05.328" v="192" actId="1076"/>
          <ac:spMkLst>
            <pc:docMk/>
            <pc:sldMk cId="0" sldId="364"/>
            <ac:spMk id="5" creationId="{16E42B53-24DC-48DA-9593-E0BF315FA7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099E-FA3F-4D7D-AEA2-55149FBE2358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9D78-8D12-47C6-8BEE-29C4D88CF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9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78FE-B8C6-4D79-B6B9-1BA5A567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E7269-9408-4FAE-9DA5-F6518DF5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A60C-2202-4E63-A2BA-42BE0681DD76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CB973-624D-4812-B5C5-DB9F03E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BA67-6F8B-4CC6-B7EB-848159D9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D90F-FCB1-4F67-B213-0566BD622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3493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4458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82" name="about other people’s stories: experiment with questions like, ‘Where might they be coming from?’ Ask people to tell you their story, read a different newspaper, or follow someone on Twitter who has different views from you."/>
          <p:cNvSpPr>
            <a:spLocks noGrp="1"/>
          </p:cNvSpPr>
          <p:nvPr>
            <p:ph type="body" sz="quarter" idx="13"/>
          </p:nvPr>
        </p:nvSpPr>
        <p:spPr>
          <a:xfrm>
            <a:off x="2594186" y="6501905"/>
            <a:ext cx="5334001" cy="48314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about other people’s stories: experiment with questions like, ‘Where might they be coming from?’ Ask people to tell you their story, read a different newspaper, or follow someone on Twitter who has different views from you.</a:t>
            </a:r>
          </a:p>
        </p:txBody>
      </p:sp>
      <p:sp>
        <p:nvSpPr>
          <p:cNvPr id="83" name="Go to places outside your comfort zone e.g. a cafe in a different part of town or a church you’ve never been to."/>
          <p:cNvSpPr>
            <a:spLocks noGrp="1"/>
          </p:cNvSpPr>
          <p:nvPr>
            <p:ph type="body" sz="quarter" idx="14"/>
          </p:nvPr>
        </p:nvSpPr>
        <p:spPr>
          <a:xfrm>
            <a:off x="9164319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Go to places outside your comfort zone e.g. a cafe in a different part of town or a church you’ve never been to.</a:t>
            </a:r>
          </a:p>
        </p:txBody>
      </p:sp>
      <p:sp>
        <p:nvSpPr>
          <p:cNvPr id="84" name="Notice those that you don’t normally notice and ask God to help you see them as he sees them."/>
          <p:cNvSpPr>
            <a:spLocks noGrp="1"/>
          </p:cNvSpPr>
          <p:nvPr>
            <p:ph type="body" sz="quarter" idx="15"/>
          </p:nvPr>
        </p:nvSpPr>
        <p:spPr>
          <a:xfrm>
            <a:off x="16335636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Notice those that you don’t normally notice and ask God to help you see them as he sees them.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780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25251-8383-4E74-B4DA-17FC0051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FD9F5-C228-4038-A017-9C5D4680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3C7F-3229-4E39-B44F-EA5C0FB90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5A60C-2202-4E63-A2BA-42BE0681DD76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C7CE6-407E-4F8D-A547-24BDD759D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F066-8F61-4A41-9C97-C88DC5882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D90F-FCB1-4F67-B213-0566BD622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0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P4cQYN72PQ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C656D-AC88-4C3C-95F1-7A6F10AC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1B8D0-25C1-4288-8A02-34CE3032A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71646-0297-4064-B624-825D38A62854}"/>
              </a:ext>
            </a:extLst>
          </p:cNvPr>
          <p:cNvSpPr txBox="1"/>
          <p:nvPr/>
        </p:nvSpPr>
        <p:spPr>
          <a:xfrm>
            <a:off x="7686357" y="5255778"/>
            <a:ext cx="9644381" cy="6463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3800" b="1" dirty="0">
                <a:latin typeface="Fieldwork 06 Geo Bold" pitchFamily="50" charset="0"/>
              </a:rPr>
              <a:t>Mit Uneinigkeit umgehen </a:t>
            </a:r>
            <a:endParaRPr lang="en-GB" sz="13800" b="1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735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FE57C-7C36-4937-B6AD-B8EC0471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9E89D-9C21-4D31-9CE5-AAF37AC15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14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7C6E8E2-DB2C-4B23-96DF-94365EA89E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81886"/>
            <a:ext cx="24384000" cy="13797886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3C57D-F1F3-4028-AC5C-CE2D108B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6229D-0EBA-4B13-84AE-FBD76E1D5FC2}"/>
              </a:ext>
            </a:extLst>
          </p:cNvPr>
          <p:cNvSpPr/>
          <p:nvPr/>
        </p:nvSpPr>
        <p:spPr>
          <a:xfrm>
            <a:off x="8756072" y="10842419"/>
            <a:ext cx="2514603" cy="3102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E1B9F129-C9CC-632E-23B4-F3409FDA9A59}"/>
              </a:ext>
            </a:extLst>
          </p:cNvPr>
          <p:cNvSpPr/>
          <p:nvPr/>
        </p:nvSpPr>
        <p:spPr>
          <a:xfrm rot="16200000" flipV="1">
            <a:off x="6281767" y="4770545"/>
            <a:ext cx="2663687" cy="15227222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hlinkClick r:id="rId2"/>
            <a:extLst>
              <a:ext uri="{FF2B5EF4-FFF2-40B4-BE49-F238E27FC236}">
                <a16:creationId xmlns:a16="http://schemas.microsoft.com/office/drawing/2014/main" id="{4B02EC0D-E647-CB57-2F62-D4944A7761BE}"/>
              </a:ext>
            </a:extLst>
          </p:cNvPr>
          <p:cNvSpPr/>
          <p:nvPr/>
        </p:nvSpPr>
        <p:spPr>
          <a:xfrm>
            <a:off x="13113327" y="11995873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18158-D0F6-49C3-9117-8BABAFCC2756}"/>
              </a:ext>
            </a:extLst>
          </p:cNvPr>
          <p:cNvSpPr txBox="1"/>
          <p:nvPr/>
        </p:nvSpPr>
        <p:spPr>
          <a:xfrm>
            <a:off x="844285" y="11839511"/>
            <a:ext cx="12942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Die Geschichte von Mariam</a:t>
            </a:r>
            <a:r>
              <a:rPr lang="pt-BR" sz="6600" b="1" dirty="0">
                <a:solidFill>
                  <a:srgbClr val="00638B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    </a:t>
            </a:r>
            <a:endParaRPr lang="en-GB" sz="6600" b="1" dirty="0">
              <a:solidFill>
                <a:srgbClr val="00638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81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876799" y="6592289"/>
            <a:ext cx="15974785" cy="2615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löst die Geschichte von Mariam über den Umgang mit Uneinigkeit in euch aus?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n-GB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F12EC4-7FD3-B20F-B643-CC081BE7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413104"/>
            <a:ext cx="16406927" cy="2380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Die Frau, die Jesus die Füße wäscht</a:t>
            </a:r>
            <a:r>
              <a:rPr kumimoji="0" lang="es-ES" sz="8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Lukas 7,36–50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25DB-7A76-40B6-A781-E771EFA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2D9D-45FB-45A2-BB5F-E41746ADC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F6E8F-D6C7-4182-ACFA-8F28B9CA50CF}"/>
              </a:ext>
            </a:extLst>
          </p:cNvPr>
          <p:cNvSpPr txBox="1"/>
          <p:nvPr/>
        </p:nvSpPr>
        <p:spPr>
          <a:xfrm flipH="1">
            <a:off x="4752108" y="6356761"/>
            <a:ext cx="14907492" cy="4062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erfahrt ihr in dieser Geschichte über Jesus?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Wie helfen die drei Gewohnheiten Menschen in der Geschichte von Mariam und im Bibeltext, richtig mit Uneinigkeit umzugehen?</a:t>
            </a:r>
            <a:endParaRPr lang="es-ES" sz="46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3329EE-9F26-FCBF-014F-F20B1F08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7454550" y="6550224"/>
            <a:ext cx="9474902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8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58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Der </a:t>
            </a:r>
            <a:r>
              <a:rPr kumimoji="0" lang="en-GB" sz="15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Eisberg</a:t>
            </a:r>
            <a:endParaRPr kumimoji="0" lang="en-GB" sz="15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3484C-215D-4CEA-BF1F-E1048FF9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86259-F1E4-4638-84B5-8F9727C58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828E-B75D-4610-91B2-848A5F42AEAA}"/>
              </a:ext>
            </a:extLst>
          </p:cNvPr>
          <p:cNvSpPr txBox="1"/>
          <p:nvPr/>
        </p:nvSpPr>
        <p:spPr>
          <a:xfrm>
            <a:off x="3039096" y="3416394"/>
            <a:ext cx="18305808" cy="8404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1: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Erzähl von einer Meinungsverschiedenheit in deinem Leben aus beiden Perspektiven – zuerst deine eigene Meinung.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2: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Spiegle die Meinung wider, die du gerade gehört hast.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1: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Wiederhole Schritt 1, aber diesmal mit der </a:t>
            </a: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entgegengesetzten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Meinung. (Denk daran, immer in der ersten Person zu sprechen, als wäre es deine eigene Meinung.)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Person 3: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Spiegle die Meinung wider, die du gerade gehört hast.</a:t>
            </a:r>
          </a:p>
          <a:p>
            <a:pPr marL="1013460" indent="-7429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3800" b="1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Alle:</a:t>
            </a:r>
            <a:r>
              <a:rPr lang="de-DE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Sprecht über die Übung. Was ist euch aufgefallen?</a:t>
            </a:r>
            <a:r>
              <a:rPr lang="es-ES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 </a:t>
            </a:r>
            <a:br>
              <a:rPr lang="es-ES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</a:br>
            <a:r>
              <a:rPr lang="pt-BR" sz="3800" dirty="0">
                <a:effectLst/>
                <a:latin typeface="Fieldwork 03 Geo Light" pitchFamily="50" charset="0"/>
                <a:ea typeface="Times New Roman" panose="02020603050405020304" pitchFamily="18" charset="0"/>
                <a:cs typeface="Cambria Math" panose="02040503050406030204" pitchFamily="18" charset="0"/>
              </a:rPr>
              <a:t> </a:t>
            </a:r>
            <a:endParaRPr lang="en-GB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42946-8557-41CE-B78B-3A5B51DB9AA8}"/>
              </a:ext>
            </a:extLst>
          </p:cNvPr>
          <p:cNvSpPr txBox="1"/>
          <p:nvPr/>
        </p:nvSpPr>
        <p:spPr>
          <a:xfrm>
            <a:off x="3343275" y="2000250"/>
            <a:ext cx="8271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7200" b="1" dirty="0" err="1">
                <a:solidFill>
                  <a:srgbClr val="03628D"/>
                </a:solidFill>
                <a:latin typeface="Fieldwork 06 Geo Bold" pitchFamily="50" charset="0"/>
              </a:rPr>
              <a:t>Dreiergruppen</a:t>
            </a:r>
            <a:r>
              <a:rPr lang="en-GB" sz="7200" b="1" dirty="0">
                <a:solidFill>
                  <a:srgbClr val="03628D"/>
                </a:solidFill>
                <a:latin typeface="Fieldwork 06 Geo Bold" pitchFamily="50" charset="0"/>
              </a:rPr>
              <a:t>            </a:t>
            </a:r>
            <a:endParaRPr lang="en-GB" sz="5400" b="1" dirty="0">
              <a:solidFill>
                <a:srgbClr val="03628D"/>
              </a:solidFill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15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214A0929-1939-C504-DCF0-94A3F279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C624F08-6EDC-58EB-91FA-8D82EC51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A885662B-CFEE-E632-D870-2954D49D8216}"/>
              </a:ext>
            </a:extLst>
          </p:cNvPr>
          <p:cNvSpPr txBox="1"/>
          <p:nvPr/>
        </p:nvSpPr>
        <p:spPr>
          <a:xfrm>
            <a:off x="2537538" y="1999079"/>
            <a:ext cx="66359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b="1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b="1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b="1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773C656-37D5-EE26-DF82-267B54A91A7B}"/>
              </a:ext>
            </a:extLst>
          </p:cNvPr>
          <p:cNvSpPr txBox="1"/>
          <p:nvPr/>
        </p:nvSpPr>
        <p:spPr>
          <a:xfrm>
            <a:off x="2537538" y="5880203"/>
            <a:ext cx="4971765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Versucht, etwas Neues über eine Person oder Meinung herauszufinden, mit der ihr nicht einverstanden seid.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2952EA3-105C-E00B-AC35-C73368F92BBE}"/>
              </a:ext>
            </a:extLst>
          </p:cNvPr>
          <p:cNvSpPr txBox="1"/>
          <p:nvPr/>
        </p:nvSpPr>
        <p:spPr>
          <a:xfrm>
            <a:off x="9023742" y="5880203"/>
            <a:ext cx="5194416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Achtet bewusst auf eure körperlichen Reaktionen bei Meinungs-verschiedenheiten. </a:t>
            </a:r>
            <a:b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</a:b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Wie könntet ihr mit eurer Körpersprache der anderen Person gegenüber mehr Offenheit ausdrücken?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3E7D063-8AA2-C6DF-10D8-A1696053DE5F}"/>
              </a:ext>
            </a:extLst>
          </p:cNvPr>
          <p:cNvSpPr txBox="1"/>
          <p:nvPr/>
        </p:nvSpPr>
        <p:spPr>
          <a:xfrm>
            <a:off x="16150092" y="5880203"/>
            <a:ext cx="5016834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Wenn ihr das nächste Mal einer Person begegnet, deren Meinung ihr nicht teilt, versucht die Beziehung zu stärken, statt die Diskussion zu gewinnen. 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502880-A92C-42F2-B1B9-BD02BD35219D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BDA62D2-208E-47D9-852E-83E557008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52EF6-DB87-423E-83AF-154BC21C0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Custom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Fieldwork-Geo-Regular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17</cp:revision>
  <dcterms:created xsi:type="dcterms:W3CDTF">2021-09-09T13:06:23Z</dcterms:created>
  <dcterms:modified xsi:type="dcterms:W3CDTF">2024-11-21T15:58:24Z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