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6" r:id="rId7"/>
    <p:sldId id="361" r:id="rId8"/>
    <p:sldId id="362" r:id="rId9"/>
    <p:sldId id="260" r:id="rId10"/>
    <p:sldId id="262" r:id="rId11"/>
    <p:sldId id="363" r:id="rId12"/>
    <p:sldId id="3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544B8-9A0F-45DC-B783-CEBA26A1082F}" v="2" dt="2024-11-21T15:59:58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4B5CC26D-952C-4D86-AFB5-036969BB88CB}"/>
    <pc:docChg chg="undo custSel addSld delSld modSld">
      <pc:chgData name="Luke Stewart" userId="2d7f99b2-1e56-4e46-831f-47694e7ff210" providerId="ADAL" clId="{4B5CC26D-952C-4D86-AFB5-036969BB88CB}" dt="2022-02-04T12:47:50.548" v="132" actId="1076"/>
      <pc:docMkLst>
        <pc:docMk/>
      </pc:docMkLst>
      <pc:sldChg chg="addSp modSp mod">
        <pc:chgData name="Luke Stewart" userId="2d7f99b2-1e56-4e46-831f-47694e7ff210" providerId="ADAL" clId="{4B5CC26D-952C-4D86-AFB5-036969BB88CB}" dt="2022-02-04T12:37:27.194" v="7" actId="403"/>
        <pc:sldMkLst>
          <pc:docMk/>
          <pc:sldMk cId="1312996237" sldId="256"/>
        </pc:sldMkLst>
        <pc:spChg chg="add mod">
          <ac:chgData name="Luke Stewart" userId="2d7f99b2-1e56-4e46-831f-47694e7ff210" providerId="ADAL" clId="{4B5CC26D-952C-4D86-AFB5-036969BB88CB}" dt="2022-02-04T12:37:27.194" v="7" actId="403"/>
          <ac:spMkLst>
            <pc:docMk/>
            <pc:sldMk cId="1312996237" sldId="256"/>
            <ac:spMk id="4" creationId="{F1E1F425-CAB6-4AC8-B04E-F661C465FB8B}"/>
          </ac:spMkLst>
        </pc:spChg>
      </pc:sldChg>
      <pc:sldChg chg="addSp modSp mod">
        <pc:chgData name="Luke Stewart" userId="2d7f99b2-1e56-4e46-831f-47694e7ff210" providerId="ADAL" clId="{4B5CC26D-952C-4D86-AFB5-036969BB88CB}" dt="2022-02-04T12:38:42.163" v="21" actId="1076"/>
        <pc:sldMkLst>
          <pc:docMk/>
          <pc:sldMk cId="2964628287" sldId="257"/>
        </pc:sldMkLst>
        <pc:spChg chg="add mod">
          <ac:chgData name="Luke Stewart" userId="2d7f99b2-1e56-4e46-831f-47694e7ff210" providerId="ADAL" clId="{4B5CC26D-952C-4D86-AFB5-036969BB88CB}" dt="2022-02-04T12:38:29.295" v="9" actId="14100"/>
          <ac:spMkLst>
            <pc:docMk/>
            <pc:sldMk cId="2964628287" sldId="257"/>
            <ac:spMk id="4" creationId="{D57A6BDB-DD78-423C-951C-705206687568}"/>
          </ac:spMkLst>
        </pc:spChg>
        <pc:spChg chg="add mod">
          <ac:chgData name="Luke Stewart" userId="2d7f99b2-1e56-4e46-831f-47694e7ff210" providerId="ADAL" clId="{4B5CC26D-952C-4D86-AFB5-036969BB88CB}" dt="2022-02-04T12:38:42.163" v="21" actId="1076"/>
          <ac:spMkLst>
            <pc:docMk/>
            <pc:sldMk cId="2964628287" sldId="257"/>
            <ac:spMk id="5" creationId="{BE2DCC8E-A46A-4BA4-AE3A-333D1D917E43}"/>
          </ac:spMkLst>
        </pc:spChg>
      </pc:sldChg>
      <pc:sldChg chg="del">
        <pc:chgData name="Luke Stewart" userId="2d7f99b2-1e56-4e46-831f-47694e7ff210" providerId="ADAL" clId="{4B5CC26D-952C-4D86-AFB5-036969BB88CB}" dt="2022-02-04T12:39:44.258" v="32" actId="47"/>
        <pc:sldMkLst>
          <pc:docMk/>
          <pc:sldMk cId="3488832312" sldId="258"/>
        </pc:sldMkLst>
      </pc:sldChg>
      <pc:sldChg chg="del">
        <pc:chgData name="Luke Stewart" userId="2d7f99b2-1e56-4e46-831f-47694e7ff210" providerId="ADAL" clId="{4B5CC26D-952C-4D86-AFB5-036969BB88CB}" dt="2022-02-04T12:41:28.111" v="42" actId="2696"/>
        <pc:sldMkLst>
          <pc:docMk/>
          <pc:sldMk cId="1531468653" sldId="259"/>
        </pc:sldMkLst>
      </pc:sldChg>
      <pc:sldChg chg="modSp add mod">
        <pc:chgData name="Luke Stewart" userId="2d7f99b2-1e56-4e46-831f-47694e7ff210" providerId="ADAL" clId="{4B5CC26D-952C-4D86-AFB5-036969BB88CB}" dt="2022-02-04T12:43:05.018" v="65" actId="403"/>
        <pc:sldMkLst>
          <pc:docMk/>
          <pc:sldMk cId="0" sldId="260"/>
        </pc:sldMkLst>
        <pc:spChg chg="mod">
          <ac:chgData name="Luke Stewart" userId="2d7f99b2-1e56-4e46-831f-47694e7ff210" providerId="ADAL" clId="{4B5CC26D-952C-4D86-AFB5-036969BB88CB}" dt="2022-02-04T12:43:05.018" v="65" actId="403"/>
          <ac:spMkLst>
            <pc:docMk/>
            <pc:sldMk cId="0" sldId="260"/>
            <ac:spMk id="2" creationId="{D782D7A4-F003-4EEF-8FF5-8B87765C7DD8}"/>
          </ac:spMkLst>
        </pc:spChg>
      </pc:sldChg>
      <pc:sldChg chg="del">
        <pc:chgData name="Luke Stewart" userId="2d7f99b2-1e56-4e46-831f-47694e7ff210" providerId="ADAL" clId="{4B5CC26D-952C-4D86-AFB5-036969BB88CB}" dt="2022-02-04T12:42:30.395" v="46" actId="47"/>
        <pc:sldMkLst>
          <pc:docMk/>
          <pc:sldMk cId="552013386" sldId="260"/>
        </pc:sldMkLst>
      </pc:sldChg>
      <pc:sldChg chg="del">
        <pc:chgData name="Luke Stewart" userId="2d7f99b2-1e56-4e46-831f-47694e7ff210" providerId="ADAL" clId="{4B5CC26D-952C-4D86-AFB5-036969BB88CB}" dt="2022-02-04T12:43:10.354" v="66" actId="47"/>
        <pc:sldMkLst>
          <pc:docMk/>
          <pc:sldMk cId="2966612508" sldId="261"/>
        </pc:sldMkLst>
      </pc:sldChg>
      <pc:sldChg chg="addSp modSp mod">
        <pc:chgData name="Luke Stewart" userId="2d7f99b2-1e56-4e46-831f-47694e7ff210" providerId="ADAL" clId="{4B5CC26D-952C-4D86-AFB5-036969BB88CB}" dt="2022-02-04T12:46:16.504" v="123" actId="1076"/>
        <pc:sldMkLst>
          <pc:docMk/>
          <pc:sldMk cId="1340981551" sldId="262"/>
        </pc:sldMkLst>
        <pc:spChg chg="add mod">
          <ac:chgData name="Luke Stewart" userId="2d7f99b2-1e56-4e46-831f-47694e7ff210" providerId="ADAL" clId="{4B5CC26D-952C-4D86-AFB5-036969BB88CB}" dt="2022-02-04T12:44:54.625" v="90" actId="207"/>
          <ac:spMkLst>
            <pc:docMk/>
            <pc:sldMk cId="1340981551" sldId="262"/>
            <ac:spMk id="4" creationId="{22BB51C8-86C5-4A8A-91A7-56E735E0CA1D}"/>
          </ac:spMkLst>
        </pc:spChg>
        <pc:spChg chg="add mod">
          <ac:chgData name="Luke Stewart" userId="2d7f99b2-1e56-4e46-831f-47694e7ff210" providerId="ADAL" clId="{4B5CC26D-952C-4D86-AFB5-036969BB88CB}" dt="2022-02-04T12:46:16.504" v="123" actId="1076"/>
          <ac:spMkLst>
            <pc:docMk/>
            <pc:sldMk cId="1340981551" sldId="262"/>
            <ac:spMk id="5" creationId="{920891AC-F000-42B9-B4AB-DA70034B2315}"/>
          </ac:spMkLst>
        </pc:spChg>
      </pc:sldChg>
      <pc:sldChg chg="del">
        <pc:chgData name="Luke Stewart" userId="2d7f99b2-1e56-4e46-831f-47694e7ff210" providerId="ADAL" clId="{4B5CC26D-952C-4D86-AFB5-036969BB88CB}" dt="2022-02-04T12:43:26.574" v="68" actId="47"/>
        <pc:sldMkLst>
          <pc:docMk/>
          <pc:sldMk cId="3756725872" sldId="263"/>
        </pc:sldMkLst>
      </pc:sldChg>
      <pc:sldChg chg="del">
        <pc:chgData name="Luke Stewart" userId="2d7f99b2-1e56-4e46-831f-47694e7ff210" providerId="ADAL" clId="{4B5CC26D-952C-4D86-AFB5-036969BB88CB}" dt="2022-02-04T12:46:25.629" v="124" actId="47"/>
        <pc:sldMkLst>
          <pc:docMk/>
          <pc:sldMk cId="1634712832" sldId="264"/>
        </pc:sldMkLst>
      </pc:sldChg>
      <pc:sldChg chg="modSp add mod setBg">
        <pc:chgData name="Luke Stewart" userId="2d7f99b2-1e56-4e46-831f-47694e7ff210" providerId="ADAL" clId="{4B5CC26D-952C-4D86-AFB5-036969BB88CB}" dt="2022-02-04T12:39:37.018" v="31" actId="120"/>
        <pc:sldMkLst>
          <pc:docMk/>
          <pc:sldMk cId="3738786186" sldId="266"/>
        </pc:sldMkLst>
        <pc:spChg chg="mod">
          <ac:chgData name="Luke Stewart" userId="2d7f99b2-1e56-4e46-831f-47694e7ff210" providerId="ADAL" clId="{4B5CC26D-952C-4D86-AFB5-036969BB88CB}" dt="2022-02-04T12:39:37.018" v="31" actId="120"/>
          <ac:spMkLst>
            <pc:docMk/>
            <pc:sldMk cId="3738786186" sldId="266"/>
            <ac:spMk id="4" creationId="{476F6E8F-D6C7-4182-ACFA-8F28B9CA50CF}"/>
          </ac:spMkLst>
        </pc:spChg>
      </pc:sldChg>
      <pc:sldChg chg="modSp add mod">
        <pc:chgData name="Luke Stewart" userId="2d7f99b2-1e56-4e46-831f-47694e7ff210" providerId="ADAL" clId="{4B5CC26D-952C-4D86-AFB5-036969BB88CB}" dt="2022-02-04T12:41:17.759" v="41" actId="20577"/>
        <pc:sldMkLst>
          <pc:docMk/>
          <pc:sldMk cId="0" sldId="361"/>
        </pc:sldMkLst>
        <pc:spChg chg="mod">
          <ac:chgData name="Luke Stewart" userId="2d7f99b2-1e56-4e46-831f-47694e7ff210" providerId="ADAL" clId="{4B5CC26D-952C-4D86-AFB5-036969BB88CB}" dt="2022-02-04T12:41:17.759" v="41" actId="20577"/>
          <ac:spMkLst>
            <pc:docMk/>
            <pc:sldMk cId="0" sldId="361"/>
            <ac:spMk id="2" creationId="{1025C588-DB65-4735-850D-D36F93A5C364}"/>
          </ac:spMkLst>
        </pc:spChg>
      </pc:sldChg>
      <pc:sldChg chg="modSp add mod">
        <pc:chgData name="Luke Stewart" userId="2d7f99b2-1e56-4e46-831f-47694e7ff210" providerId="ADAL" clId="{4B5CC26D-952C-4D86-AFB5-036969BB88CB}" dt="2022-02-04T12:42:25.588" v="45" actId="20577"/>
        <pc:sldMkLst>
          <pc:docMk/>
          <pc:sldMk cId="2573388050" sldId="362"/>
        </pc:sldMkLst>
        <pc:spChg chg="mod">
          <ac:chgData name="Luke Stewart" userId="2d7f99b2-1e56-4e46-831f-47694e7ff210" providerId="ADAL" clId="{4B5CC26D-952C-4D86-AFB5-036969BB88CB}" dt="2022-02-04T12:42:25.588" v="45" actId="20577"/>
          <ac:spMkLst>
            <pc:docMk/>
            <pc:sldMk cId="2573388050" sldId="362"/>
            <ac:spMk id="4" creationId="{476F6E8F-D6C7-4182-ACFA-8F28B9CA50CF}"/>
          </ac:spMkLst>
        </pc:spChg>
      </pc:sldChg>
      <pc:sldChg chg="add">
        <pc:chgData name="Luke Stewart" userId="2d7f99b2-1e56-4e46-831f-47694e7ff210" providerId="ADAL" clId="{4B5CC26D-952C-4D86-AFB5-036969BB88CB}" dt="2022-02-04T12:43:23.733" v="67"/>
        <pc:sldMkLst>
          <pc:docMk/>
          <pc:sldMk cId="4086846440" sldId="363"/>
        </pc:sldMkLst>
      </pc:sldChg>
      <pc:sldChg chg="modSp add mod">
        <pc:chgData name="Luke Stewart" userId="2d7f99b2-1e56-4e46-831f-47694e7ff210" providerId="ADAL" clId="{4B5CC26D-952C-4D86-AFB5-036969BB88CB}" dt="2022-02-04T12:47:50.548" v="132" actId="1076"/>
        <pc:sldMkLst>
          <pc:docMk/>
          <pc:sldMk cId="0" sldId="364"/>
        </pc:sldMkLst>
        <pc:spChg chg="mod">
          <ac:chgData name="Luke Stewart" userId="2d7f99b2-1e56-4e46-831f-47694e7ff210" providerId="ADAL" clId="{4B5CC26D-952C-4D86-AFB5-036969BB88CB}" dt="2022-02-04T12:47:12.254" v="128" actId="1076"/>
          <ac:spMkLst>
            <pc:docMk/>
            <pc:sldMk cId="0" sldId="364"/>
            <ac:spMk id="2" creationId="{81995122-22D2-4280-9FE1-54C59BCE9DEC}"/>
          </ac:spMkLst>
        </pc:spChg>
        <pc:spChg chg="mod">
          <ac:chgData name="Luke Stewart" userId="2d7f99b2-1e56-4e46-831f-47694e7ff210" providerId="ADAL" clId="{4B5CC26D-952C-4D86-AFB5-036969BB88CB}" dt="2022-02-04T12:47:31.903" v="130" actId="1076"/>
          <ac:spMkLst>
            <pc:docMk/>
            <pc:sldMk cId="0" sldId="364"/>
            <ac:spMk id="4" creationId="{0807BCC4-D508-4824-ABFE-1F191ED555F8}"/>
          </ac:spMkLst>
        </pc:spChg>
        <pc:spChg chg="mod">
          <ac:chgData name="Luke Stewart" userId="2d7f99b2-1e56-4e46-831f-47694e7ff210" providerId="ADAL" clId="{4B5CC26D-952C-4D86-AFB5-036969BB88CB}" dt="2022-02-04T12:47:50.548" v="132" actId="1076"/>
          <ac:spMkLst>
            <pc:docMk/>
            <pc:sldMk cId="0" sldId="364"/>
            <ac:spMk id="5" creationId="{16E42B53-24DC-48DA-9593-E0BF315FA73C}"/>
          </ac:spMkLst>
        </pc:spChg>
      </pc:sldChg>
    </pc:docChg>
  </pc:docChgLst>
  <pc:docChgLst>
    <pc:chgData name="Luke Stewart" userId="2d7f99b2-1e56-4e46-831f-47694e7ff210" providerId="ADAL" clId="{E7F81E59-29EC-4563-A71A-886DFE7E9300}"/>
    <pc:docChg chg="custSel modSld">
      <pc:chgData name="Luke Stewart" userId="2d7f99b2-1e56-4e46-831f-47694e7ff210" providerId="ADAL" clId="{E7F81E59-29EC-4563-A71A-886DFE7E9300}" dt="2022-02-14T16:41:48.513" v="66" actId="20577"/>
      <pc:docMkLst>
        <pc:docMk/>
      </pc:docMkLst>
      <pc:sldChg chg="modSp mod">
        <pc:chgData name="Luke Stewart" userId="2d7f99b2-1e56-4e46-831f-47694e7ff210" providerId="ADAL" clId="{E7F81E59-29EC-4563-A71A-886DFE7E9300}" dt="2022-02-04T16:07:02.184" v="2" actId="20577"/>
        <pc:sldMkLst>
          <pc:docMk/>
          <pc:sldMk cId="1312996237" sldId="256"/>
        </pc:sldMkLst>
        <pc:spChg chg="mod">
          <ac:chgData name="Luke Stewart" userId="2d7f99b2-1e56-4e46-831f-47694e7ff210" providerId="ADAL" clId="{E7F81E59-29EC-4563-A71A-886DFE7E9300}" dt="2022-02-04T16:07:02.184" v="2" actId="20577"/>
          <ac:spMkLst>
            <pc:docMk/>
            <pc:sldMk cId="1312996237" sldId="256"/>
            <ac:spMk id="4" creationId="{F1E1F425-CAB6-4AC8-B04E-F661C465FB8B}"/>
          </ac:spMkLst>
        </pc:spChg>
      </pc:sldChg>
      <pc:sldChg chg="modSp mod">
        <pc:chgData name="Luke Stewart" userId="2d7f99b2-1e56-4e46-831f-47694e7ff210" providerId="ADAL" clId="{E7F81E59-29EC-4563-A71A-886DFE7E9300}" dt="2022-02-04T16:07:15.871" v="7" actId="20577"/>
        <pc:sldMkLst>
          <pc:docMk/>
          <pc:sldMk cId="2964628287" sldId="257"/>
        </pc:sldMkLst>
        <pc:spChg chg="mod">
          <ac:chgData name="Luke Stewart" userId="2d7f99b2-1e56-4e46-831f-47694e7ff210" providerId="ADAL" clId="{E7F81E59-29EC-4563-A71A-886DFE7E9300}" dt="2022-02-04T16:07:15.871" v="7" actId="20577"/>
          <ac:spMkLst>
            <pc:docMk/>
            <pc:sldMk cId="2964628287" sldId="257"/>
            <ac:spMk id="5" creationId="{BE2DCC8E-A46A-4BA4-AE3A-333D1D917E43}"/>
          </ac:spMkLst>
        </pc:spChg>
      </pc:sldChg>
      <pc:sldChg chg="modSp mod">
        <pc:chgData name="Luke Stewart" userId="2d7f99b2-1e56-4e46-831f-47694e7ff210" providerId="ADAL" clId="{E7F81E59-29EC-4563-A71A-886DFE7E9300}" dt="2022-02-04T16:08:38.700" v="40" actId="20577"/>
        <pc:sldMkLst>
          <pc:docMk/>
          <pc:sldMk cId="0" sldId="260"/>
        </pc:sldMkLst>
        <pc:spChg chg="mod">
          <ac:chgData name="Luke Stewart" userId="2d7f99b2-1e56-4e46-831f-47694e7ff210" providerId="ADAL" clId="{E7F81E59-29EC-4563-A71A-886DFE7E9300}" dt="2022-02-04T16:08:38.700" v="40" actId="20577"/>
          <ac:spMkLst>
            <pc:docMk/>
            <pc:sldMk cId="0" sldId="260"/>
            <ac:spMk id="2" creationId="{D782D7A4-F003-4EEF-8FF5-8B87765C7DD8}"/>
          </ac:spMkLst>
        </pc:spChg>
      </pc:sldChg>
      <pc:sldChg chg="modSp mod">
        <pc:chgData name="Luke Stewart" userId="2d7f99b2-1e56-4e46-831f-47694e7ff210" providerId="ADAL" clId="{E7F81E59-29EC-4563-A71A-886DFE7E9300}" dt="2022-02-04T16:09:18.148" v="43" actId="20577"/>
        <pc:sldMkLst>
          <pc:docMk/>
          <pc:sldMk cId="1340981551" sldId="262"/>
        </pc:sldMkLst>
        <pc:spChg chg="mod">
          <ac:chgData name="Luke Stewart" userId="2d7f99b2-1e56-4e46-831f-47694e7ff210" providerId="ADAL" clId="{E7F81E59-29EC-4563-A71A-886DFE7E9300}" dt="2022-02-04T16:09:05.994" v="41"/>
          <ac:spMkLst>
            <pc:docMk/>
            <pc:sldMk cId="1340981551" sldId="262"/>
            <ac:spMk id="4" creationId="{22BB51C8-86C5-4A8A-91A7-56E735E0CA1D}"/>
          </ac:spMkLst>
        </pc:spChg>
        <pc:spChg chg="mod">
          <ac:chgData name="Luke Stewart" userId="2d7f99b2-1e56-4e46-831f-47694e7ff210" providerId="ADAL" clId="{E7F81E59-29EC-4563-A71A-886DFE7E9300}" dt="2022-02-04T16:09:18.148" v="43" actId="20577"/>
          <ac:spMkLst>
            <pc:docMk/>
            <pc:sldMk cId="1340981551" sldId="262"/>
            <ac:spMk id="5" creationId="{920891AC-F000-42B9-B4AB-DA70034B2315}"/>
          </ac:spMkLst>
        </pc:spChg>
      </pc:sldChg>
      <pc:sldChg chg="modSp mod">
        <pc:chgData name="Luke Stewart" userId="2d7f99b2-1e56-4e46-831f-47694e7ff210" providerId="ADAL" clId="{E7F81E59-29EC-4563-A71A-886DFE7E9300}" dt="2022-02-04T16:07:27.563" v="8"/>
        <pc:sldMkLst>
          <pc:docMk/>
          <pc:sldMk cId="3738786186" sldId="266"/>
        </pc:sldMkLst>
        <pc:spChg chg="mod">
          <ac:chgData name="Luke Stewart" userId="2d7f99b2-1e56-4e46-831f-47694e7ff210" providerId="ADAL" clId="{E7F81E59-29EC-4563-A71A-886DFE7E9300}" dt="2022-02-04T16:07:27.563" v="8"/>
          <ac:spMkLst>
            <pc:docMk/>
            <pc:sldMk cId="3738786186" sldId="266"/>
            <ac:spMk id="4" creationId="{476F6E8F-D6C7-4182-ACFA-8F28B9CA50CF}"/>
          </ac:spMkLst>
        </pc:spChg>
      </pc:sldChg>
      <pc:sldChg chg="modSp mod">
        <pc:chgData name="Luke Stewart" userId="2d7f99b2-1e56-4e46-831f-47694e7ff210" providerId="ADAL" clId="{E7F81E59-29EC-4563-A71A-886DFE7E9300}" dt="2022-02-04T16:07:48.317" v="16" actId="6549"/>
        <pc:sldMkLst>
          <pc:docMk/>
          <pc:sldMk cId="0" sldId="361"/>
        </pc:sldMkLst>
        <pc:spChg chg="mod">
          <ac:chgData name="Luke Stewart" userId="2d7f99b2-1e56-4e46-831f-47694e7ff210" providerId="ADAL" clId="{E7F81E59-29EC-4563-A71A-886DFE7E9300}" dt="2022-02-04T16:07:48.317" v="16" actId="6549"/>
          <ac:spMkLst>
            <pc:docMk/>
            <pc:sldMk cId="0" sldId="361"/>
            <ac:spMk id="2" creationId="{1025C588-DB65-4735-850D-D36F93A5C364}"/>
          </ac:spMkLst>
        </pc:spChg>
      </pc:sldChg>
      <pc:sldChg chg="modSp mod">
        <pc:chgData name="Luke Stewart" userId="2d7f99b2-1e56-4e46-831f-47694e7ff210" providerId="ADAL" clId="{E7F81E59-29EC-4563-A71A-886DFE7E9300}" dt="2022-02-04T16:08:11.454" v="22" actId="20577"/>
        <pc:sldMkLst>
          <pc:docMk/>
          <pc:sldMk cId="2573388050" sldId="362"/>
        </pc:sldMkLst>
        <pc:spChg chg="mod">
          <ac:chgData name="Luke Stewart" userId="2d7f99b2-1e56-4e46-831f-47694e7ff210" providerId="ADAL" clId="{E7F81E59-29EC-4563-A71A-886DFE7E9300}" dt="2022-02-04T16:08:11.454" v="22" actId="20577"/>
          <ac:spMkLst>
            <pc:docMk/>
            <pc:sldMk cId="2573388050" sldId="362"/>
            <ac:spMk id="4" creationId="{476F6E8F-D6C7-4182-ACFA-8F28B9CA50CF}"/>
          </ac:spMkLst>
        </pc:spChg>
      </pc:sldChg>
      <pc:sldChg chg="modSp mod">
        <pc:chgData name="Luke Stewart" userId="2d7f99b2-1e56-4e46-831f-47694e7ff210" providerId="ADAL" clId="{E7F81E59-29EC-4563-A71A-886DFE7E9300}" dt="2022-02-04T16:09:22.505" v="45" actId="20577"/>
        <pc:sldMkLst>
          <pc:docMk/>
          <pc:sldMk cId="4086846440" sldId="363"/>
        </pc:sldMkLst>
        <pc:spChg chg="mod">
          <ac:chgData name="Luke Stewart" userId="2d7f99b2-1e56-4e46-831f-47694e7ff210" providerId="ADAL" clId="{E7F81E59-29EC-4563-A71A-886DFE7E9300}" dt="2022-02-04T16:09:22.505" v="45" actId="20577"/>
          <ac:spMkLst>
            <pc:docMk/>
            <pc:sldMk cId="4086846440" sldId="363"/>
            <ac:spMk id="4" creationId="{F1F00C71-2B62-4997-8712-4666EFDC19F6}"/>
          </ac:spMkLst>
        </pc:spChg>
      </pc:sldChg>
      <pc:sldChg chg="modSp mod">
        <pc:chgData name="Luke Stewart" userId="2d7f99b2-1e56-4e46-831f-47694e7ff210" providerId="ADAL" clId="{E7F81E59-29EC-4563-A71A-886DFE7E9300}" dt="2022-02-14T16:41:48.513" v="66" actId="20577"/>
        <pc:sldMkLst>
          <pc:docMk/>
          <pc:sldMk cId="0" sldId="364"/>
        </pc:sldMkLst>
        <pc:spChg chg="mod">
          <ac:chgData name="Luke Stewart" userId="2d7f99b2-1e56-4e46-831f-47694e7ff210" providerId="ADAL" clId="{E7F81E59-29EC-4563-A71A-886DFE7E9300}" dt="2022-02-14T16:41:48.513" v="66" actId="20577"/>
          <ac:spMkLst>
            <pc:docMk/>
            <pc:sldMk cId="0" sldId="364"/>
            <ac:spMk id="2" creationId="{81995122-22D2-4280-9FE1-54C59BCE9DEC}"/>
          </ac:spMkLst>
        </pc:spChg>
        <pc:spChg chg="mod">
          <ac:chgData name="Luke Stewart" userId="2d7f99b2-1e56-4e46-831f-47694e7ff210" providerId="ADAL" clId="{E7F81E59-29EC-4563-A71A-886DFE7E9300}" dt="2022-02-04T16:10:14.515" v="59"/>
          <ac:spMkLst>
            <pc:docMk/>
            <pc:sldMk cId="0" sldId="364"/>
            <ac:spMk id="4" creationId="{0807BCC4-D508-4824-ABFE-1F191ED555F8}"/>
          </ac:spMkLst>
        </pc:spChg>
        <pc:spChg chg="mod">
          <ac:chgData name="Luke Stewart" userId="2d7f99b2-1e56-4e46-831f-47694e7ff210" providerId="ADAL" clId="{E7F81E59-29EC-4563-A71A-886DFE7E9300}" dt="2022-02-04T16:10:26.709" v="64" actId="6549"/>
          <ac:spMkLst>
            <pc:docMk/>
            <pc:sldMk cId="0" sldId="364"/>
            <ac:spMk id="5" creationId="{16E42B53-24DC-48DA-9593-E0BF315FA73C}"/>
          </ac:spMkLst>
        </pc:spChg>
        <pc:spChg chg="mod">
          <ac:chgData name="Luke Stewart" userId="2d7f99b2-1e56-4e46-831f-47694e7ff210" providerId="ADAL" clId="{E7F81E59-29EC-4563-A71A-886DFE7E9300}" dt="2022-02-04T16:14:26.543" v="65"/>
          <ac:spMkLst>
            <pc:docMk/>
            <pc:sldMk cId="0" sldId="364"/>
            <ac:spMk id="11" creationId="{50C7FD63-48AB-4FB7-B202-C4CB0F06640D}"/>
          </ac:spMkLst>
        </pc:spChg>
      </pc:sldChg>
    </pc:docChg>
  </pc:docChgLst>
  <pc:docChgLst>
    <pc:chgData name="Luke Stewart" userId="2d7f99b2-1e56-4e46-831f-47694e7ff210" providerId="ADAL" clId="{90B3B7A0-3D0B-4995-8425-6D3AD151EDF2}"/>
    <pc:docChg chg="modSld">
      <pc:chgData name="Luke Stewart" userId="2d7f99b2-1e56-4e46-831f-47694e7ff210" providerId="ADAL" clId="{90B3B7A0-3D0B-4995-8425-6D3AD151EDF2}" dt="2021-09-23T16:53:24.411" v="0"/>
      <pc:docMkLst>
        <pc:docMk/>
      </pc:docMkLst>
      <pc:sldChg chg="modSp">
        <pc:chgData name="Luke Stewart" userId="2d7f99b2-1e56-4e46-831f-47694e7ff210" providerId="ADAL" clId="{90B3B7A0-3D0B-4995-8425-6D3AD151EDF2}" dt="2021-09-23T16:53:24.411" v="0"/>
        <pc:sldMkLst>
          <pc:docMk/>
          <pc:sldMk cId="2964628287" sldId="257"/>
        </pc:sldMkLst>
        <pc:picChg chg="mod">
          <ac:chgData name="Luke Stewart" userId="2d7f99b2-1e56-4e46-831f-47694e7ff210" providerId="ADAL" clId="{90B3B7A0-3D0B-4995-8425-6D3AD151EDF2}" dt="2021-09-23T16:53:24.411" v="0"/>
          <ac:picMkLst>
            <pc:docMk/>
            <pc:sldMk cId="2964628287" sldId="257"/>
            <ac:picMk id="3" creationId="{C439B3F8-68A1-44BD-B6A2-E57216A3DC1A}"/>
          </ac:picMkLst>
        </pc:picChg>
      </pc:sldChg>
    </pc:docChg>
  </pc:docChgLst>
  <pc:docChgLst>
    <pc:chgData name="Zoë Tunstall" userId="e0a72786-713a-4df2-bb92-da82a6ab9fc3" providerId="ADAL" clId="{F36544B8-9A0F-45DC-B783-CEBA26A1082F}"/>
    <pc:docChg chg="custSel modSld">
      <pc:chgData name="Zoë Tunstall" userId="e0a72786-713a-4df2-bb92-da82a6ab9fc3" providerId="ADAL" clId="{F36544B8-9A0F-45DC-B783-CEBA26A1082F}" dt="2024-11-21T15:59:58.230" v="14"/>
      <pc:docMkLst>
        <pc:docMk/>
      </pc:docMkLst>
      <pc:sldChg chg="addSp delSp modSp mod">
        <pc:chgData name="Zoë Tunstall" userId="e0a72786-713a-4df2-bb92-da82a6ab9fc3" providerId="ADAL" clId="{F36544B8-9A0F-45DC-B783-CEBA26A1082F}" dt="2024-11-21T15:59:58.230" v="14"/>
        <pc:sldMkLst>
          <pc:docMk/>
          <pc:sldMk cId="2964628287" sldId="257"/>
        </pc:sldMkLst>
        <pc:spChg chg="del">
          <ac:chgData name="Zoë Tunstall" userId="e0a72786-713a-4df2-bb92-da82a6ab9fc3" providerId="ADAL" clId="{F36544B8-9A0F-45DC-B783-CEBA26A1082F}" dt="2024-11-21T15:58:53.228" v="1" actId="478"/>
          <ac:spMkLst>
            <pc:docMk/>
            <pc:sldMk cId="2964628287" sldId="257"/>
            <ac:spMk id="4" creationId="{D57A6BDB-DD78-423C-951C-705206687568}"/>
          </ac:spMkLst>
        </pc:spChg>
        <pc:spChg chg="mod ord">
          <ac:chgData name="Zoë Tunstall" userId="e0a72786-713a-4df2-bb92-da82a6ab9fc3" providerId="ADAL" clId="{F36544B8-9A0F-45DC-B783-CEBA26A1082F}" dt="2024-11-21T15:59:45.399" v="12" actId="166"/>
          <ac:spMkLst>
            <pc:docMk/>
            <pc:sldMk cId="2964628287" sldId="257"/>
            <ac:spMk id="5" creationId="{BE2DCC8E-A46A-4BA4-AE3A-333D1D917E43}"/>
          </ac:spMkLst>
        </pc:spChg>
        <pc:spChg chg="add mod">
          <ac:chgData name="Zoë Tunstall" userId="e0a72786-713a-4df2-bb92-da82a6ab9fc3" providerId="ADAL" clId="{F36544B8-9A0F-45DC-B783-CEBA26A1082F}" dt="2024-11-21T15:59:31.404" v="7" actId="1076"/>
          <ac:spMkLst>
            <pc:docMk/>
            <pc:sldMk cId="2964628287" sldId="257"/>
            <ac:spMk id="7" creationId="{C73B6A1E-7EF9-FB4D-B344-922DF2825FF1}"/>
          </ac:spMkLst>
        </pc:spChg>
        <pc:spChg chg="add del mod">
          <ac:chgData name="Zoë Tunstall" userId="e0a72786-713a-4df2-bb92-da82a6ab9fc3" providerId="ADAL" clId="{F36544B8-9A0F-45DC-B783-CEBA26A1082F}" dt="2024-11-21T15:59:33.772" v="8" actId="478"/>
          <ac:spMkLst>
            <pc:docMk/>
            <pc:sldMk cId="2964628287" sldId="257"/>
            <ac:spMk id="8" creationId="{5CE702EE-083F-7518-DA9A-9E18A07AAC4A}"/>
          </ac:spMkLst>
        </pc:spChg>
        <pc:spChg chg="add mod">
          <ac:chgData name="Zoë Tunstall" userId="e0a72786-713a-4df2-bb92-da82a6ab9fc3" providerId="ADAL" clId="{F36544B8-9A0F-45DC-B783-CEBA26A1082F}" dt="2024-11-21T15:59:58.230" v="14"/>
          <ac:spMkLst>
            <pc:docMk/>
            <pc:sldMk cId="2964628287" sldId="257"/>
            <ac:spMk id="9" creationId="{ED9CCCF6-C7A1-1D25-8BD5-B031C9AE2E51}"/>
          </ac:spMkLst>
        </pc:spChg>
        <pc:picChg chg="del">
          <ac:chgData name="Zoë Tunstall" userId="e0a72786-713a-4df2-bb92-da82a6ab9fc3" providerId="ADAL" clId="{F36544B8-9A0F-45DC-B783-CEBA26A1082F}" dt="2024-11-21T15:58:50.139" v="0" actId="478"/>
          <ac:picMkLst>
            <pc:docMk/>
            <pc:sldMk cId="2964628287" sldId="257"/>
            <ac:picMk id="6" creationId="{C6B898A7-1009-0217-CB09-030B163CBF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04228-BE5E-4FFC-98AA-964026BAA99F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70C48-9F0E-4033-842F-484BDF895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8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0D4AC-A043-453D-8D56-AE6C2AB2A0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AC85-D9F6-44C9-9805-0D833695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D23DA-0D41-479B-B7B6-C00CF7FF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171-9D77-466D-9586-676CAB08693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8D32C-3C2E-4754-96FF-B0E7D27D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623C3-5123-41A4-8373-74627CE8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44B-1992-4C79-B562-3D2C0A7FF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6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ble_slide.jpg" descr="bible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Bible Verse  here…"/>
          <p:cNvSpPr>
            <a:spLocks noGrp="1"/>
          </p:cNvSpPr>
          <p:nvPr>
            <p:ph type="body" sz="quarter" idx="13"/>
          </p:nvPr>
        </p:nvSpPr>
        <p:spPr>
          <a:xfrm>
            <a:off x="4878308" y="2175423"/>
            <a:ext cx="8745774" cy="544561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>
              <a:lnSpc>
                <a:spcPct val="70000"/>
              </a:lnSpc>
              <a:spcBef>
                <a:spcPts val="80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t>Bible Verse </a:t>
            </a:r>
            <a:br/>
            <a:r>
              <a:t>here</a:t>
            </a:r>
          </a:p>
          <a:p>
            <a:pPr marL="0" indent="0">
              <a:lnSpc>
                <a:spcPct val="70000"/>
              </a:lnSpc>
              <a:spcBef>
                <a:spcPts val="4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rPr sz="6000">
                <a:latin typeface="Fieldwork-Geo-Light"/>
                <a:ea typeface="Fieldwork-Geo-Light"/>
                <a:cs typeface="Fieldwork-Geo-Light"/>
                <a:sym typeface="Fieldwork-Geo-Light"/>
              </a:rPr>
              <a:t>John 4:1–30</a:t>
            </a:r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81426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ctivity_slide.jpg" descr="activity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Activity"/>
          <p:cNvSpPr>
            <a:spLocks noGrp="1"/>
          </p:cNvSpPr>
          <p:nvPr>
            <p:ph type="body" sz="quarter" idx="13"/>
          </p:nvPr>
        </p:nvSpPr>
        <p:spPr>
          <a:xfrm>
            <a:off x="9290775" y="6764356"/>
            <a:ext cx="6056450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619DB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Activity</a:t>
            </a:r>
          </a:p>
        </p:txBody>
      </p:sp>
      <p:sp>
        <p:nvSpPr>
          <p:cNvPr id="59" name="Title here"/>
          <p:cNvSpPr>
            <a:spLocks noGrp="1"/>
          </p:cNvSpPr>
          <p:nvPr>
            <p:ph type="body" sz="quarter" idx="14"/>
          </p:nvPr>
        </p:nvSpPr>
        <p:spPr>
          <a:xfrm>
            <a:off x="8800634" y="8830223"/>
            <a:ext cx="7036732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Title here</a:t>
            </a:r>
          </a:p>
        </p:txBody>
      </p:sp>
      <p:sp>
        <p:nvSpPr>
          <p:cNvPr id="6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6459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actions_slide.jpg" descr="actions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1"/>
          <p:cNvSpPr/>
          <p:nvPr/>
        </p:nvSpPr>
        <p:spPr>
          <a:xfrm>
            <a:off x="2594186" y="3121533"/>
            <a:ext cx="79841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1</a:t>
            </a:r>
          </a:p>
        </p:txBody>
      </p:sp>
      <p:sp>
        <p:nvSpPr>
          <p:cNvPr id="77" name="2"/>
          <p:cNvSpPr/>
          <p:nvPr/>
        </p:nvSpPr>
        <p:spPr>
          <a:xfrm>
            <a:off x="9164319" y="3121533"/>
            <a:ext cx="107275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2</a:t>
            </a:r>
          </a:p>
        </p:txBody>
      </p:sp>
      <p:sp>
        <p:nvSpPr>
          <p:cNvPr id="78" name="3"/>
          <p:cNvSpPr/>
          <p:nvPr/>
        </p:nvSpPr>
        <p:spPr>
          <a:xfrm>
            <a:off x="16335636" y="3121533"/>
            <a:ext cx="1117899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3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5924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F6566-04BF-4F4E-8E05-A6E9870E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299FF-616C-41A2-898D-A2FCACAE6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744C6-B2EE-45F6-8D7B-65D0BEDA5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B171-9D77-466D-9586-676CAB08693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46C2D-448E-4447-933A-C3DDC3900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84220-F0D4-42AA-968D-74D78EE38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6344B-1992-4C79-B562-3D2C0A7FF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6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cBtqjVhqqSI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1367DC-9734-4AFD-8454-E11D4362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50649-4336-4EF2-B68F-CA5A3B20FA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E1F425-CAB6-4AC8-B04E-F661C465FB8B}"/>
              </a:ext>
            </a:extLst>
          </p:cNvPr>
          <p:cNvSpPr txBox="1"/>
          <p:nvPr/>
        </p:nvSpPr>
        <p:spPr>
          <a:xfrm>
            <a:off x="7686357" y="5255778"/>
            <a:ext cx="9396298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800" b="1" dirty="0" err="1">
                <a:latin typeface="Fieldwork 06 Geo Bold" pitchFamily="50" charset="0"/>
              </a:rPr>
              <a:t>Vergebung</a:t>
            </a:r>
            <a:r>
              <a:rPr lang="en-GB" sz="13800" b="1" dirty="0">
                <a:latin typeface="Fieldwork 06 Geo Bold" pitchFamily="50" charset="0"/>
              </a:rPr>
              <a:t> leben </a:t>
            </a:r>
          </a:p>
        </p:txBody>
      </p:sp>
    </p:spTree>
    <p:extLst>
      <p:ext uri="{BB962C8B-B14F-4D97-AF65-F5344CB8AC3E}">
        <p14:creationId xmlns:p14="http://schemas.microsoft.com/office/powerpoint/2010/main" val="131299623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DCE31C-E8C6-471C-ACBA-3EF79186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5E519-9550-463D-AD4E-3643F35DE9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10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C472E8-CB53-4DE5-BF89-DC105B90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C439B3F8-68A1-44BD-B6A2-E57216A3DC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C73B6A1E-7EF9-FB4D-B344-922DF2825FF1}"/>
              </a:ext>
            </a:extLst>
          </p:cNvPr>
          <p:cNvSpPr/>
          <p:nvPr/>
        </p:nvSpPr>
        <p:spPr>
          <a:xfrm rot="16200000" flipV="1">
            <a:off x="1579038" y="7857598"/>
            <a:ext cx="3699926" cy="6858002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5334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hlinkClick r:id="rId2"/>
            <a:extLst>
              <a:ext uri="{FF2B5EF4-FFF2-40B4-BE49-F238E27FC236}">
                <a16:creationId xmlns:a16="http://schemas.microsoft.com/office/drawing/2014/main" id="{ED9CCCF6-C7A1-1D25-8BD5-B031C9AE2E51}"/>
              </a:ext>
            </a:extLst>
          </p:cNvPr>
          <p:cNvSpPr/>
          <p:nvPr/>
        </p:nvSpPr>
        <p:spPr>
          <a:xfrm>
            <a:off x="6452231" y="11116889"/>
            <a:ext cx="3538331" cy="1089335"/>
          </a:xfrm>
          <a:prstGeom prst="roundRect">
            <a:avLst/>
          </a:prstGeom>
          <a:solidFill>
            <a:srgbClr val="4CA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ieldwork 06 Geo Bold" pitchFamily="50" charset="0"/>
              </a:rPr>
              <a:t>ABSPIELEN  </a:t>
            </a:r>
            <a:r>
              <a:rPr lang="en-GB" dirty="0">
                <a:latin typeface="Fieldwork 06 Geo Bold" pitchFamily="50" charset="0"/>
                <a:sym typeface="Wingdings 3" panose="05040102010807070707" pitchFamily="18" charset="2"/>
              </a:rPr>
              <a:t></a:t>
            </a:r>
            <a:endParaRPr lang="en-GB" dirty="0">
              <a:latin typeface="Fieldwork 06 Geo Bold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DCC8E-A46A-4BA4-AE3A-333D1D917E43}"/>
              </a:ext>
            </a:extLst>
          </p:cNvPr>
          <p:cNvSpPr txBox="1"/>
          <p:nvPr/>
        </p:nvSpPr>
        <p:spPr>
          <a:xfrm>
            <a:off x="765894" y="9716938"/>
            <a:ext cx="51075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00638B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Die Geschichte von Craig</a:t>
            </a:r>
            <a:r>
              <a:rPr lang="pt-BR" sz="6600" b="1" dirty="0">
                <a:solidFill>
                  <a:srgbClr val="00638B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   </a:t>
            </a:r>
            <a:endParaRPr lang="en-GB" sz="6600" b="1" dirty="0">
              <a:solidFill>
                <a:srgbClr val="00638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282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A25DB-7A76-40B6-A781-E771EFA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2D9D-45FB-45A2-BB5F-E41746ADC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F6E8F-D6C7-4182-ACFA-8F28B9CA50CF}"/>
              </a:ext>
            </a:extLst>
          </p:cNvPr>
          <p:cNvSpPr txBox="1"/>
          <p:nvPr/>
        </p:nvSpPr>
        <p:spPr>
          <a:xfrm flipH="1">
            <a:off x="4876799" y="6592289"/>
            <a:ext cx="15974785" cy="26150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löst die Geschichte von Craig über das Leben von Vergebung in euch aus?</a:t>
            </a:r>
            <a:r>
              <a:rPr lang="es-ES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 </a:t>
            </a:r>
          </a:p>
          <a:p>
            <a:pPr marL="179705" indent="-270510">
              <a:lnSpc>
                <a:spcPct val="115000"/>
              </a:lnSpc>
              <a:spcAft>
                <a:spcPts val="1000"/>
              </a:spcAft>
            </a:pPr>
            <a:endParaRPr lang="en-GB" sz="4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8AC3B4-573F-10AE-EDD6-5C5E66127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61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5C588-DB65-4735-850D-D36F93A5C364}"/>
              </a:ext>
            </a:extLst>
          </p:cNvPr>
          <p:cNvSpPr txBox="1"/>
          <p:nvPr/>
        </p:nvSpPr>
        <p:spPr>
          <a:xfrm>
            <a:off x="4862967" y="2205355"/>
            <a:ext cx="17177331" cy="2795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1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Jesus und Petrus am Seeufer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>
                <a:solidFill>
                  <a:schemeClr val="bg1"/>
                </a:solidFill>
                <a:latin typeface="Fieldwork 03 Geo Light" pitchFamily="50" charset="0"/>
              </a:rPr>
              <a:t>Johannes 21,1–19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A25DB-7A76-40B6-A781-E771EFA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2D9D-45FB-45A2-BB5F-E41746ADC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F6E8F-D6C7-4182-ACFA-8F28B9CA50CF}"/>
              </a:ext>
            </a:extLst>
          </p:cNvPr>
          <p:cNvSpPr txBox="1"/>
          <p:nvPr/>
        </p:nvSpPr>
        <p:spPr>
          <a:xfrm flipH="1">
            <a:off x="4752108" y="6356761"/>
            <a:ext cx="14907492" cy="4062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erfahrt ihr in dieser Geschichte über Jesus?</a:t>
            </a: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endParaRPr lang="es-ES" sz="3000" dirty="0"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Wie helfen die drei Gewohnheiten Menschen in der Geschichte von Craig und im Bibeltext, Vergebung zu leben?</a:t>
            </a:r>
            <a:endParaRPr lang="es-ES" sz="4600" dirty="0">
              <a:effectLst/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FB13D07-7A80-13E0-0C70-159B622A4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80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2D7A4-F003-4EEF-8FF5-8B87765C7DD8}"/>
              </a:ext>
            </a:extLst>
          </p:cNvPr>
          <p:cNvSpPr txBox="1"/>
          <p:nvPr/>
        </p:nvSpPr>
        <p:spPr>
          <a:xfrm>
            <a:off x="683176" y="6688723"/>
            <a:ext cx="23017648" cy="4688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5800" b="0" i="0" u="none" strike="noStrike" cap="none" spc="0" normalizeH="0" baseline="0" dirty="0" err="1">
                <a:ln>
                  <a:noFill/>
                </a:ln>
                <a:solidFill>
                  <a:srgbClr val="619DBF"/>
                </a:solidFill>
                <a:effectLst/>
                <a:uFillTx/>
                <a:latin typeface="Fieldwork 06 Geo Bold" pitchFamily="50" charset="0"/>
                <a:sym typeface="Helvetica Light"/>
              </a:rPr>
              <a:t>Aktivität</a:t>
            </a:r>
            <a:endParaRPr kumimoji="0" lang="en-GB" sz="15800" b="0" i="0" u="none" strike="noStrike" cap="none" spc="0" normalizeH="0" baseline="0" dirty="0">
              <a:ln>
                <a:noFill/>
              </a:ln>
              <a:solidFill>
                <a:srgbClr val="619DBF"/>
              </a:solidFill>
              <a:effectLst/>
              <a:uFillTx/>
              <a:latin typeface="Fieldwork 06 Geo Bold" pitchFamily="50" charset="0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Eintauchen</a:t>
            </a:r>
            <a:r>
              <a:rPr kumimoji="0" lang="en-GB" sz="1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in die </a:t>
            </a:r>
            <a:r>
              <a:rPr kumimoji="0" lang="en-GB" sz="14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Geschichte</a:t>
            </a:r>
            <a:endParaRPr kumimoji="0" lang="en-GB" sz="1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6 Geo Bold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BB314F-6485-40A3-8E55-98C7024F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0864E-0C0B-4B22-A3DC-CD007E7C44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B51C8-86C5-4A8A-91A7-56E735E0CA1D}"/>
              </a:ext>
            </a:extLst>
          </p:cNvPr>
          <p:cNvSpPr txBox="1"/>
          <p:nvPr/>
        </p:nvSpPr>
        <p:spPr>
          <a:xfrm>
            <a:off x="3143504" y="2327564"/>
            <a:ext cx="17721441" cy="7848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5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„Wenn ich Vergebung in all den kleinen, alltäglichen Begegnungen pflege, bereite ich mich auf eine Zeit vor, in der ein deutlich größerer Akt der Vergebung von mir verlangt werden wird. […] Wenn ich statt einer Gesinnung der Klage eine Gesinnung der Vergebung entwickle, vergebe ich nicht nur eine bestimmte Tat; ich werde zu einem vergebenden Menschen. […] Was früher Grund für Ausgrenzung und Entfremdung war, wird zu einer Chance für Gesundung und größere Vertrautheit.“</a:t>
            </a:r>
            <a:r>
              <a:rPr lang="es-ES" sz="5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 </a:t>
            </a:r>
            <a:endParaRPr lang="en-GB" sz="5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891AC-F000-42B9-B4AB-DA70034B2315}"/>
              </a:ext>
            </a:extLst>
          </p:cNvPr>
          <p:cNvSpPr txBox="1"/>
          <p:nvPr/>
        </p:nvSpPr>
        <p:spPr>
          <a:xfrm>
            <a:off x="10678693" y="10456718"/>
            <a:ext cx="10704597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6600" dirty="0">
                <a:latin typeface="Fieldwork 06 Geo Bold" pitchFamily="50" charset="0"/>
              </a:rPr>
              <a:t> – Desmond und Mpho Tutu</a:t>
            </a:r>
          </a:p>
        </p:txBody>
      </p:sp>
    </p:spTree>
    <p:extLst>
      <p:ext uri="{BB962C8B-B14F-4D97-AF65-F5344CB8AC3E}">
        <p14:creationId xmlns:p14="http://schemas.microsoft.com/office/powerpoint/2010/main" val="13409815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93CA8-9003-4A06-8C24-6436814F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3761F-E93F-49A8-BD40-DDBD5D167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A65C1-24F5-465F-B85A-83C349D56A62}"/>
              </a:ext>
            </a:extLst>
          </p:cNvPr>
          <p:cNvPicPr/>
          <p:nvPr/>
        </p:nvPicPr>
        <p:blipFill rotWithShape="1">
          <a:blip r:embed="rId2"/>
          <a:srcRect r="80601" b="31928"/>
          <a:stretch/>
        </p:blipFill>
        <p:spPr>
          <a:xfrm rot="5400000">
            <a:off x="10598986" y="1955324"/>
            <a:ext cx="2823715" cy="1103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00C71-2B62-4997-8712-4666EFDC19F6}"/>
              </a:ext>
            </a:extLst>
          </p:cNvPr>
          <p:cNvSpPr txBox="1"/>
          <p:nvPr/>
        </p:nvSpPr>
        <p:spPr>
          <a:xfrm>
            <a:off x="4065946" y="6238334"/>
            <a:ext cx="15889799" cy="2646878"/>
          </a:xfrm>
          <a:prstGeom prst="rect">
            <a:avLst/>
          </a:prstGeom>
          <a:noFill/>
          <a:effectLst>
            <a:outerShdw blurRad="12700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16600" dirty="0">
                <a:solidFill>
                  <a:schemeClr val="bg1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Gottes Geschichte</a:t>
            </a:r>
            <a:endParaRPr lang="en-GB" sz="4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464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55213B22-050E-8D0A-7290-C57A309DB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31" y="1999080"/>
            <a:ext cx="5897879" cy="1710277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5AB9EB87-0162-A844-A57E-B96543194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312" y="1999080"/>
            <a:ext cx="5897879" cy="171027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2D144B11-8A38-773E-0D3B-040E5AEDD7D4}"/>
              </a:ext>
            </a:extLst>
          </p:cNvPr>
          <p:cNvSpPr txBox="1"/>
          <p:nvPr/>
        </p:nvSpPr>
        <p:spPr>
          <a:xfrm>
            <a:off x="2537538" y="1999079"/>
            <a:ext cx="66359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err="1">
                <a:solidFill>
                  <a:srgbClr val="F4D219"/>
                </a:solidFill>
                <a:latin typeface="Fieldwork 06 Geo Bold" pitchFamily="50" charset="0"/>
              </a:rPr>
              <a:t>Drei</a:t>
            </a:r>
            <a:r>
              <a:rPr lang="en-GB" sz="8800" b="1" dirty="0">
                <a:solidFill>
                  <a:srgbClr val="F4D219"/>
                </a:solidFill>
                <a:latin typeface="Fieldwork 06 Geo Bold" pitchFamily="50" charset="0"/>
              </a:rPr>
              <a:t> </a:t>
            </a:r>
            <a:r>
              <a:rPr lang="en-GB" sz="8800" b="1" dirty="0" err="1">
                <a:solidFill>
                  <a:srgbClr val="F4D219"/>
                </a:solidFill>
                <a:latin typeface="Fieldwork 06 Geo Bold" pitchFamily="50" charset="0"/>
              </a:rPr>
              <a:t>Übungen</a:t>
            </a:r>
            <a:endParaRPr lang="en-GB" sz="8800" b="1" dirty="0">
              <a:solidFill>
                <a:srgbClr val="F4D219"/>
              </a:solidFill>
              <a:latin typeface="Fieldwork 06 Geo Bold" pitchFamily="50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E489F2CF-2F06-2F7E-8B4A-583E2C3840F6}"/>
              </a:ext>
            </a:extLst>
          </p:cNvPr>
          <p:cNvSpPr txBox="1"/>
          <p:nvPr/>
        </p:nvSpPr>
        <p:spPr>
          <a:xfrm>
            <a:off x="2537538" y="5664760"/>
            <a:ext cx="5194416" cy="5950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interessiert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Seid interessiert an der persönlichen Geschichte einer Person, die euch verletzt hat, und an euren Gefühlen dieser Person gegenüber. (Ihr könntet euch fragen: „Was geht in dieser Person vor?“ oder „Warum habe ich mich in dieser Situation so gefühlt?“) 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4474D3A2-E5BA-EF87-459A-B9E412AC5EBB}"/>
              </a:ext>
            </a:extLst>
          </p:cNvPr>
          <p:cNvSpPr txBox="1"/>
          <p:nvPr/>
        </p:nvSpPr>
        <p:spPr>
          <a:xfrm>
            <a:off x="9030823" y="5664760"/>
            <a:ext cx="5194416" cy="3642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präsent</a:t>
            </a: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Versucht bewusst, Gottes Gegenwart an Orten oder in Beziehungen zu finden, die mit Schmerz oder Unrecht verbunden sind.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E3D9EFF1-9A4F-2573-D11C-F7205116CE82}"/>
              </a:ext>
            </a:extLst>
          </p:cNvPr>
          <p:cNvSpPr txBox="1"/>
          <p:nvPr/>
        </p:nvSpPr>
        <p:spPr>
          <a:xfrm>
            <a:off x="16207242" y="5664760"/>
            <a:ext cx="5016834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Stell dir Neues vor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Versucht bewusst, eure Einschätzung einer Beziehung oder Situation zu ändern, in der Vergebung nicht möglich zu sein scheint. Betet um Hoffnung und darum, dass Gott Veränderung schenkt.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lcf76f155ced4ddcb4097134ff3c332f xmlns="7b5c543b-ce41-4bf0-887e-be718118a89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146519-6D21-42A7-9922-4B457EEFB1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8A0A42-0ABF-4FBB-AEC7-C1A5C5FB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78194F-F1CA-4268-A478-27A8AAFC7870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7b5c543b-ce41-4bf0-887e-be718118a89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271</Words>
  <Application>Microsoft Office PowerPoint</Application>
  <PresentationFormat>Custom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Fieldwork 03 Geo Light</vt:lpstr>
      <vt:lpstr>Fieldwork 06 Geo Bold</vt:lpstr>
      <vt:lpstr>Fieldwork-Geo-Bold</vt:lpstr>
      <vt:lpstr>Fieldwork-Geo-Light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Zoë Tunstall</cp:lastModifiedBy>
  <cp:revision>14</cp:revision>
  <dcterms:created xsi:type="dcterms:W3CDTF">2021-09-09T13:07:01Z</dcterms:created>
  <dcterms:modified xsi:type="dcterms:W3CDTF">2024-11-21T15:59:58Z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