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66" r:id="rId7"/>
    <p:sldId id="361" r:id="rId8"/>
    <p:sldId id="362" r:id="rId9"/>
    <p:sldId id="260" r:id="rId10"/>
    <p:sldId id="363" r:id="rId11"/>
    <p:sldId id="364" r:id="rId12"/>
    <p:sldId id="264" r:id="rId13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96B086-BB15-44FD-ADC9-68061A690525}" v="2" dt="2025-01-14T11:36:06.2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ë Tunstall" userId="e0a72786-713a-4df2-bb92-da82a6ab9fc3" providerId="ADAL" clId="{E396B086-BB15-44FD-ADC9-68061A690525}"/>
    <pc:docChg chg="modSld">
      <pc:chgData name="Zoë Tunstall" userId="e0a72786-713a-4df2-bb92-da82a6ab9fc3" providerId="ADAL" clId="{E396B086-BB15-44FD-ADC9-68061A690525}" dt="2025-01-14T11:36:06.256" v="1"/>
      <pc:docMkLst>
        <pc:docMk/>
      </pc:docMkLst>
      <pc:sldChg chg="modSp">
        <pc:chgData name="Zoë Tunstall" userId="e0a72786-713a-4df2-bb92-da82a6ab9fc3" providerId="ADAL" clId="{E396B086-BB15-44FD-ADC9-68061A690525}" dt="2025-01-14T11:36:06.256" v="1"/>
        <pc:sldMkLst>
          <pc:docMk/>
          <pc:sldMk cId="4146220925" sldId="257"/>
        </pc:sldMkLst>
        <pc:spChg chg="mod">
          <ac:chgData name="Zoë Tunstall" userId="e0a72786-713a-4df2-bb92-da82a6ab9fc3" providerId="ADAL" clId="{E396B086-BB15-44FD-ADC9-68061A690525}" dt="2025-01-14T11:36:06.256" v="1"/>
          <ac:spMkLst>
            <pc:docMk/>
            <pc:sldMk cId="4146220925" sldId="257"/>
            <ac:spMk id="9" creationId="{42F28B39-0303-042B-5BD6-8CC531A1DBDD}"/>
          </ac:spMkLst>
        </pc:spChg>
        <pc:picChg chg="mod">
          <ac:chgData name="Zoë Tunstall" userId="e0a72786-713a-4df2-bb92-da82a6ab9fc3" providerId="ADAL" clId="{E396B086-BB15-44FD-ADC9-68061A690525}" dt="2025-01-14T11:36:02.484" v="0"/>
          <ac:picMkLst>
            <pc:docMk/>
            <pc:sldMk cId="4146220925" sldId="257"/>
            <ac:picMk id="3" creationId="{A83596A8-8B0E-4811-9BD6-4253D1FA3107}"/>
          </ac:picMkLst>
        </pc:picChg>
      </pc:sldChg>
    </pc:docChg>
  </pc:docChgLst>
  <pc:docChgLst>
    <pc:chgData name="Luke Stewart" userId="2d7f99b2-1e56-4e46-831f-47694e7ff210" providerId="ADAL" clId="{5673AE6B-9D68-4732-BBBA-59AAC85184FC}"/>
    <pc:docChg chg="undo custSel modSld">
      <pc:chgData name="Luke Stewart" userId="2d7f99b2-1e56-4e46-831f-47694e7ff210" providerId="ADAL" clId="{5673AE6B-9D68-4732-BBBA-59AAC85184FC}" dt="2022-02-14T16:41:57.590" v="67" actId="20577"/>
      <pc:docMkLst>
        <pc:docMk/>
      </pc:docMkLst>
      <pc:sldChg chg="modSp mod">
        <pc:chgData name="Luke Stewart" userId="2d7f99b2-1e56-4e46-831f-47694e7ff210" providerId="ADAL" clId="{5673AE6B-9D68-4732-BBBA-59AAC85184FC}" dt="2022-02-04T16:11:08.902" v="2" actId="404"/>
        <pc:sldMkLst>
          <pc:docMk/>
          <pc:sldMk cId="1641218850" sldId="256"/>
        </pc:sldMkLst>
      </pc:sldChg>
      <pc:sldChg chg="modSp mod">
        <pc:chgData name="Luke Stewart" userId="2d7f99b2-1e56-4e46-831f-47694e7ff210" providerId="ADAL" clId="{5673AE6B-9D68-4732-BBBA-59AAC85184FC}" dt="2022-02-04T16:11:30.132" v="8" actId="1076"/>
        <pc:sldMkLst>
          <pc:docMk/>
          <pc:sldMk cId="4146220925" sldId="257"/>
        </pc:sldMkLst>
      </pc:sldChg>
      <pc:sldChg chg="modSp mod">
        <pc:chgData name="Luke Stewart" userId="2d7f99b2-1e56-4e46-831f-47694e7ff210" providerId="ADAL" clId="{5673AE6B-9D68-4732-BBBA-59AAC85184FC}" dt="2022-02-04T16:12:48.277" v="28"/>
        <pc:sldMkLst>
          <pc:docMk/>
          <pc:sldMk cId="0" sldId="260"/>
        </pc:sldMkLst>
      </pc:sldChg>
      <pc:sldChg chg="modSp mod">
        <pc:chgData name="Luke Stewart" userId="2d7f99b2-1e56-4e46-831f-47694e7ff210" providerId="ADAL" clId="{5673AE6B-9D68-4732-BBBA-59AAC85184FC}" dt="2022-02-04T16:11:45.812" v="9"/>
        <pc:sldMkLst>
          <pc:docMk/>
          <pc:sldMk cId="3738786186" sldId="266"/>
        </pc:sldMkLst>
      </pc:sldChg>
      <pc:sldChg chg="modSp mod">
        <pc:chgData name="Luke Stewart" userId="2d7f99b2-1e56-4e46-831f-47694e7ff210" providerId="ADAL" clId="{5673AE6B-9D68-4732-BBBA-59AAC85184FC}" dt="2022-02-04T16:12:13.188" v="19" actId="6549"/>
        <pc:sldMkLst>
          <pc:docMk/>
          <pc:sldMk cId="0" sldId="361"/>
        </pc:sldMkLst>
      </pc:sldChg>
      <pc:sldChg chg="modSp mod">
        <pc:chgData name="Luke Stewart" userId="2d7f99b2-1e56-4e46-831f-47694e7ff210" providerId="ADAL" clId="{5673AE6B-9D68-4732-BBBA-59AAC85184FC}" dt="2022-02-04T16:12:27.266" v="25" actId="20577"/>
        <pc:sldMkLst>
          <pc:docMk/>
          <pc:sldMk cId="2573388050" sldId="362"/>
        </pc:sldMkLst>
      </pc:sldChg>
      <pc:sldChg chg="modSp mod">
        <pc:chgData name="Luke Stewart" userId="2d7f99b2-1e56-4e46-831f-47694e7ff210" providerId="ADAL" clId="{5673AE6B-9D68-4732-BBBA-59AAC85184FC}" dt="2022-02-04T16:12:52.785" v="30" actId="20577"/>
        <pc:sldMkLst>
          <pc:docMk/>
          <pc:sldMk cId="4086846440" sldId="363"/>
        </pc:sldMkLst>
      </pc:sldChg>
      <pc:sldChg chg="modSp mod">
        <pc:chgData name="Luke Stewart" userId="2d7f99b2-1e56-4e46-831f-47694e7ff210" providerId="ADAL" clId="{5673AE6B-9D68-4732-BBBA-59AAC85184FC}" dt="2022-02-14T16:41:57.590" v="67" actId="20577"/>
        <pc:sldMkLst>
          <pc:docMk/>
          <pc:sldMk cId="0" sldId="364"/>
        </pc:sldMkLst>
      </pc:sldChg>
    </pc:docChg>
  </pc:docChgLst>
  <pc:docChgLst>
    <pc:chgData name="Luke Stewart" userId="2d7f99b2-1e56-4e46-831f-47694e7ff210" providerId="ADAL" clId="{D8723913-7FC2-46B5-976A-23738F3C33A4}"/>
    <pc:docChg chg="modSld">
      <pc:chgData name="Luke Stewart" userId="2d7f99b2-1e56-4e46-831f-47694e7ff210" providerId="ADAL" clId="{D8723913-7FC2-46B5-976A-23738F3C33A4}" dt="2021-09-23T16:53:55.305" v="0"/>
      <pc:docMkLst>
        <pc:docMk/>
      </pc:docMkLst>
      <pc:sldChg chg="modSp">
        <pc:chgData name="Luke Stewart" userId="2d7f99b2-1e56-4e46-831f-47694e7ff210" providerId="ADAL" clId="{D8723913-7FC2-46B5-976A-23738F3C33A4}" dt="2021-09-23T16:53:55.305" v="0"/>
        <pc:sldMkLst>
          <pc:docMk/>
          <pc:sldMk cId="4146220925" sldId="257"/>
        </pc:sldMkLst>
      </pc:sldChg>
    </pc:docChg>
  </pc:docChgLst>
  <pc:docChgLst>
    <pc:chgData name="Zoë Tunstall" userId="e0a72786-713a-4df2-bb92-da82a6ab9fc3" providerId="ADAL" clId="{42E2B768-A3E9-4746-A3F9-94497AF0C0C2}"/>
    <pc:docChg chg="custSel modSld">
      <pc:chgData name="Zoë Tunstall" userId="e0a72786-713a-4df2-bb92-da82a6ab9fc3" providerId="ADAL" clId="{42E2B768-A3E9-4746-A3F9-94497AF0C0C2}" dt="2024-11-21T16:01:59.724" v="6"/>
      <pc:docMkLst>
        <pc:docMk/>
      </pc:docMkLst>
      <pc:sldChg chg="addSp delSp modSp mod">
        <pc:chgData name="Zoë Tunstall" userId="e0a72786-713a-4df2-bb92-da82a6ab9fc3" providerId="ADAL" clId="{42E2B768-A3E9-4746-A3F9-94497AF0C0C2}" dt="2024-11-21T16:01:59.724" v="6"/>
        <pc:sldMkLst>
          <pc:docMk/>
          <pc:sldMk cId="4146220925" sldId="257"/>
        </pc:sldMkLst>
        <pc:spChg chg="mod">
          <ac:chgData name="Zoë Tunstall" userId="e0a72786-713a-4df2-bb92-da82a6ab9fc3" providerId="ADAL" clId="{42E2B768-A3E9-4746-A3F9-94497AF0C0C2}" dt="2024-11-21T16:01:42.596" v="4" actId="14100"/>
          <ac:spMkLst>
            <pc:docMk/>
            <pc:sldMk cId="4146220925" sldId="257"/>
            <ac:spMk id="5" creationId="{E0B29EF4-0D40-43E6-B335-4BC4B5549AEF}"/>
          </ac:spMkLst>
        </pc:spChg>
        <pc:spChg chg="mod">
          <ac:chgData name="Zoë Tunstall" userId="e0a72786-713a-4df2-bb92-da82a6ab9fc3" providerId="ADAL" clId="{42E2B768-A3E9-4746-A3F9-94497AF0C0C2}" dt="2024-11-21T16:01:28.235" v="0" actId="14100"/>
          <ac:spMkLst>
            <pc:docMk/>
            <pc:sldMk cId="4146220925" sldId="257"/>
            <ac:spMk id="7" creationId="{F5ADE18E-6E85-4793-9CD6-4B47E07095DB}"/>
          </ac:spMkLst>
        </pc:spChg>
        <pc:spChg chg="add mod">
          <ac:chgData name="Zoë Tunstall" userId="e0a72786-713a-4df2-bb92-da82a6ab9fc3" providerId="ADAL" clId="{42E2B768-A3E9-4746-A3F9-94497AF0C0C2}" dt="2024-11-21T16:01:59.724" v="6"/>
          <ac:spMkLst>
            <pc:docMk/>
            <pc:sldMk cId="4146220925" sldId="257"/>
            <ac:spMk id="9" creationId="{42F28B39-0303-042B-5BD6-8CC531A1DBDD}"/>
          </ac:spMkLst>
        </pc:spChg>
      </pc:sldChg>
    </pc:docChg>
  </pc:docChgLst>
  <pc:docChgLst>
    <pc:chgData name="Luke Stewart" userId="2d7f99b2-1e56-4e46-831f-47694e7ff210" providerId="ADAL" clId="{A3CECFD2-B35D-4C11-B7D9-4293AD36926D}"/>
    <pc:docChg chg="undo custSel addSld delSld modSld">
      <pc:chgData name="Luke Stewart" userId="2d7f99b2-1e56-4e46-831f-47694e7ff210" providerId="ADAL" clId="{A3CECFD2-B35D-4C11-B7D9-4293AD36926D}" dt="2022-02-04T13:12:48.777" v="77" actId="1076"/>
      <pc:docMkLst>
        <pc:docMk/>
      </pc:docMkLst>
      <pc:sldChg chg="addSp modSp mod">
        <pc:chgData name="Luke Stewart" userId="2d7f99b2-1e56-4e46-831f-47694e7ff210" providerId="ADAL" clId="{A3CECFD2-B35D-4C11-B7D9-4293AD36926D}" dt="2022-02-04T12:51:13.139" v="8" actId="1076"/>
        <pc:sldMkLst>
          <pc:docMk/>
          <pc:sldMk cId="1641218850" sldId="256"/>
        </pc:sldMkLst>
      </pc:sldChg>
      <pc:sldChg chg="addSp modSp mod">
        <pc:chgData name="Luke Stewart" userId="2d7f99b2-1e56-4e46-831f-47694e7ff210" providerId="ADAL" clId="{A3CECFD2-B35D-4C11-B7D9-4293AD36926D}" dt="2022-02-04T13:04:27.834" v="29" actId="1076"/>
        <pc:sldMkLst>
          <pc:docMk/>
          <pc:sldMk cId="4146220925" sldId="257"/>
        </pc:sldMkLst>
      </pc:sldChg>
      <pc:sldChg chg="del">
        <pc:chgData name="Luke Stewart" userId="2d7f99b2-1e56-4e46-831f-47694e7ff210" providerId="ADAL" clId="{A3CECFD2-B35D-4C11-B7D9-4293AD36926D}" dt="2022-02-04T13:05:02.753" v="32" actId="47"/>
        <pc:sldMkLst>
          <pc:docMk/>
          <pc:sldMk cId="4116218617" sldId="258"/>
        </pc:sldMkLst>
      </pc:sldChg>
      <pc:sldChg chg="del">
        <pc:chgData name="Luke Stewart" userId="2d7f99b2-1e56-4e46-831f-47694e7ff210" providerId="ADAL" clId="{A3CECFD2-B35D-4C11-B7D9-4293AD36926D}" dt="2022-02-04T13:06:00.214" v="39" actId="2696"/>
        <pc:sldMkLst>
          <pc:docMk/>
          <pc:sldMk cId="1829422182" sldId="259"/>
        </pc:sldMkLst>
      </pc:sldChg>
      <pc:sldChg chg="modSp add mod">
        <pc:chgData name="Luke Stewart" userId="2d7f99b2-1e56-4e46-831f-47694e7ff210" providerId="ADAL" clId="{A3CECFD2-B35D-4C11-B7D9-4293AD36926D}" dt="2022-02-04T13:09:14.284" v="66" actId="404"/>
        <pc:sldMkLst>
          <pc:docMk/>
          <pc:sldMk cId="0" sldId="260"/>
        </pc:sldMkLst>
      </pc:sldChg>
      <pc:sldChg chg="del">
        <pc:chgData name="Luke Stewart" userId="2d7f99b2-1e56-4e46-831f-47694e7ff210" providerId="ADAL" clId="{A3CECFD2-B35D-4C11-B7D9-4293AD36926D}" dt="2022-02-04T13:08:29.887" v="42" actId="47"/>
        <pc:sldMkLst>
          <pc:docMk/>
          <pc:sldMk cId="3032453154" sldId="260"/>
        </pc:sldMkLst>
      </pc:sldChg>
      <pc:sldChg chg="del">
        <pc:chgData name="Luke Stewart" userId="2d7f99b2-1e56-4e46-831f-47694e7ff210" providerId="ADAL" clId="{A3CECFD2-B35D-4C11-B7D9-4293AD36926D}" dt="2022-02-04T13:09:20.803" v="67" actId="47"/>
        <pc:sldMkLst>
          <pc:docMk/>
          <pc:sldMk cId="2294815932" sldId="261"/>
        </pc:sldMkLst>
      </pc:sldChg>
      <pc:sldChg chg="del">
        <pc:chgData name="Luke Stewart" userId="2d7f99b2-1e56-4e46-831f-47694e7ff210" providerId="ADAL" clId="{A3CECFD2-B35D-4C11-B7D9-4293AD36926D}" dt="2022-02-04T13:10:42.151" v="69" actId="47"/>
        <pc:sldMkLst>
          <pc:docMk/>
          <pc:sldMk cId="321400539" sldId="262"/>
        </pc:sldMkLst>
      </pc:sldChg>
      <pc:sldChg chg="del">
        <pc:chgData name="Luke Stewart" userId="2d7f99b2-1e56-4e46-831f-47694e7ff210" providerId="ADAL" clId="{A3CECFD2-B35D-4C11-B7D9-4293AD36926D}" dt="2022-02-04T13:10:42.151" v="69" actId="47"/>
        <pc:sldMkLst>
          <pc:docMk/>
          <pc:sldMk cId="440972794" sldId="263"/>
        </pc:sldMkLst>
      </pc:sldChg>
      <pc:sldChg chg="modSp add mod">
        <pc:chgData name="Luke Stewart" userId="2d7f99b2-1e56-4e46-831f-47694e7ff210" providerId="ADAL" clId="{A3CECFD2-B35D-4C11-B7D9-4293AD36926D}" dt="2022-02-04T13:04:58.587" v="31"/>
        <pc:sldMkLst>
          <pc:docMk/>
          <pc:sldMk cId="3738786186" sldId="266"/>
        </pc:sldMkLst>
      </pc:sldChg>
      <pc:sldChg chg="modSp add mod">
        <pc:chgData name="Luke Stewart" userId="2d7f99b2-1e56-4e46-831f-47694e7ff210" providerId="ADAL" clId="{A3CECFD2-B35D-4C11-B7D9-4293AD36926D}" dt="2022-02-04T13:05:55.126" v="38" actId="20577"/>
        <pc:sldMkLst>
          <pc:docMk/>
          <pc:sldMk cId="0" sldId="361"/>
        </pc:sldMkLst>
      </pc:sldChg>
      <pc:sldChg chg="modSp add mod">
        <pc:chgData name="Luke Stewart" userId="2d7f99b2-1e56-4e46-831f-47694e7ff210" providerId="ADAL" clId="{A3CECFD2-B35D-4C11-B7D9-4293AD36926D}" dt="2022-02-04T13:08:23.605" v="41"/>
        <pc:sldMkLst>
          <pc:docMk/>
          <pc:sldMk cId="2573388050" sldId="362"/>
        </pc:sldMkLst>
      </pc:sldChg>
      <pc:sldChg chg="add">
        <pc:chgData name="Luke Stewart" userId="2d7f99b2-1e56-4e46-831f-47694e7ff210" providerId="ADAL" clId="{A3CECFD2-B35D-4C11-B7D9-4293AD36926D}" dt="2022-02-04T13:10:38.490" v="68"/>
        <pc:sldMkLst>
          <pc:docMk/>
          <pc:sldMk cId="4086846440" sldId="363"/>
        </pc:sldMkLst>
      </pc:sldChg>
      <pc:sldChg chg="modSp add mod">
        <pc:chgData name="Luke Stewart" userId="2d7f99b2-1e56-4e46-831f-47694e7ff210" providerId="ADAL" clId="{A3CECFD2-B35D-4C11-B7D9-4293AD36926D}" dt="2022-02-04T13:12:48.777" v="77" actId="1076"/>
        <pc:sldMkLst>
          <pc:docMk/>
          <pc:sldMk cId="0" sldId="3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BCDCC-F6FE-4420-91BB-B2019BEB2385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E8658-B2DC-4AAE-BB26-396EBF4E81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054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0D4AC-A043-453D-8D56-AE6C2AB2A0E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5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D4A2B-91BE-48E6-A65B-B6A821A9B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67A40D-FFB5-4213-9ADD-60836F58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D6C8-5AC7-4C0B-A456-EE57525D6F8B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D48826-002F-41F2-B1FD-22337D91E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2B1AA-1138-4475-B15F-431151887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E181-ACC2-4BB7-B81E-1C044706EF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984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ble 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bible_slide.jpg" descr="bible_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Bible Verse  here…"/>
          <p:cNvSpPr>
            <a:spLocks noGrp="1"/>
          </p:cNvSpPr>
          <p:nvPr>
            <p:ph type="body" sz="quarter" idx="13"/>
          </p:nvPr>
        </p:nvSpPr>
        <p:spPr>
          <a:xfrm>
            <a:off x="4878308" y="2175423"/>
            <a:ext cx="8745774" cy="544561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0" indent="0">
              <a:lnSpc>
                <a:spcPct val="70000"/>
              </a:lnSpc>
              <a:spcBef>
                <a:spcPts val="8000"/>
              </a:spcBef>
              <a:buSzTx/>
              <a:buNone/>
              <a:defRPr sz="13000">
                <a:solidFill>
                  <a:srgbClr val="FFFFFF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pPr>
            <a:r>
              <a:t>Bible Verse </a:t>
            </a:r>
            <a:br/>
            <a:r>
              <a:t>here</a:t>
            </a:r>
          </a:p>
          <a:p>
            <a:pPr marL="0" indent="0">
              <a:lnSpc>
                <a:spcPct val="70000"/>
              </a:lnSpc>
              <a:spcBef>
                <a:spcPts val="400"/>
              </a:spcBef>
              <a:buSzTx/>
              <a:buNone/>
              <a:defRPr sz="13000">
                <a:solidFill>
                  <a:srgbClr val="FFFFFF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pPr>
            <a:r>
              <a:rPr sz="6000">
                <a:latin typeface="Fieldwork-Geo-Light"/>
                <a:ea typeface="Fieldwork-Geo-Light"/>
                <a:cs typeface="Fieldwork-Geo-Light"/>
                <a:sym typeface="Fieldwork-Geo-Light"/>
              </a:rPr>
              <a:t>John 4:1–30</a:t>
            </a:r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551341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activity_slide.jpg" descr="activity_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Activity"/>
          <p:cNvSpPr>
            <a:spLocks noGrp="1"/>
          </p:cNvSpPr>
          <p:nvPr>
            <p:ph type="body" sz="quarter" idx="13"/>
          </p:nvPr>
        </p:nvSpPr>
        <p:spPr>
          <a:xfrm>
            <a:off x="9290775" y="6764356"/>
            <a:ext cx="6056450" cy="2371688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3000">
                <a:solidFill>
                  <a:srgbClr val="619DBF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Activity</a:t>
            </a:r>
          </a:p>
        </p:txBody>
      </p:sp>
      <p:sp>
        <p:nvSpPr>
          <p:cNvPr id="59" name="Title here"/>
          <p:cNvSpPr>
            <a:spLocks noGrp="1"/>
          </p:cNvSpPr>
          <p:nvPr>
            <p:ph type="body" sz="quarter" idx="14"/>
          </p:nvPr>
        </p:nvSpPr>
        <p:spPr>
          <a:xfrm>
            <a:off x="8800634" y="8830223"/>
            <a:ext cx="7036732" cy="2371688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3000">
                <a:solidFill>
                  <a:srgbClr val="FFFFFF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Title here</a:t>
            </a:r>
          </a:p>
        </p:txBody>
      </p:sp>
      <p:sp>
        <p:nvSpPr>
          <p:cNvPr id="6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588504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actions_slide.jpg" descr="actions_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1"/>
          <p:cNvSpPr/>
          <p:nvPr/>
        </p:nvSpPr>
        <p:spPr>
          <a:xfrm>
            <a:off x="2594186" y="3121533"/>
            <a:ext cx="798414" cy="2545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0">
                <a:solidFill>
                  <a:srgbClr val="82BCD4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1</a:t>
            </a:r>
          </a:p>
        </p:txBody>
      </p:sp>
      <p:sp>
        <p:nvSpPr>
          <p:cNvPr id="77" name="2"/>
          <p:cNvSpPr/>
          <p:nvPr/>
        </p:nvSpPr>
        <p:spPr>
          <a:xfrm>
            <a:off x="9164319" y="3121533"/>
            <a:ext cx="1072754" cy="2545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0">
                <a:solidFill>
                  <a:srgbClr val="82BCD4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2</a:t>
            </a:r>
          </a:p>
        </p:txBody>
      </p:sp>
      <p:sp>
        <p:nvSpPr>
          <p:cNvPr id="78" name="3"/>
          <p:cNvSpPr/>
          <p:nvPr/>
        </p:nvSpPr>
        <p:spPr>
          <a:xfrm>
            <a:off x="16335636" y="3121533"/>
            <a:ext cx="1117899" cy="2545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0">
                <a:solidFill>
                  <a:srgbClr val="82BCD4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3</a:t>
            </a:r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513464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AD6BCE-0A5A-4561-9C77-39FCBF308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60F14-25C0-469D-B397-FA7CE0B30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2F097-BB4A-4089-9154-7718405B14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9D6C8-5AC7-4C0B-A456-EE57525D6F8B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3F12F-D322-4632-A1E8-EA1C9FBDCB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5D167-5A17-482E-A29C-32AC196650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FE181-ACC2-4BB7-B81E-1C044706EF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8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youtu.be/OswffReLufY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EC0D82-5C4D-4036-9AAB-F330468A9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04D960-DF4E-41A1-A17E-01F65D39CB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AD96CF-2C12-4D98-AAF4-9D456FDB89BB}"/>
              </a:ext>
            </a:extLst>
          </p:cNvPr>
          <p:cNvSpPr txBox="1"/>
          <p:nvPr/>
        </p:nvSpPr>
        <p:spPr>
          <a:xfrm>
            <a:off x="7740525" y="5219410"/>
            <a:ext cx="8968057" cy="43396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3800" b="1" dirty="0" err="1">
                <a:latin typeface="Fieldwork 06 Geo Bold" pitchFamily="50" charset="0"/>
              </a:rPr>
              <a:t>Hoffnung</a:t>
            </a:r>
            <a:r>
              <a:rPr lang="en-GB" sz="13800" b="1" dirty="0">
                <a:latin typeface="Fieldwork 06 Geo Bold" pitchFamily="50" charset="0"/>
              </a:rPr>
              <a:t> </a:t>
            </a:r>
            <a:r>
              <a:rPr lang="en-GB" sz="13800" b="1" dirty="0" err="1">
                <a:latin typeface="Fieldwork 06 Geo Bold" pitchFamily="50" charset="0"/>
              </a:rPr>
              <a:t>wagen</a:t>
            </a:r>
            <a:endParaRPr lang="en-GB" sz="13800" b="1" dirty="0">
              <a:latin typeface="Fieldwork 06 Ge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21885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94AC2E-3177-4146-9589-5E7EA35DF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A83596A8-8B0E-4811-9BD6-4253D1FA310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Flowchart: Manual Input 3">
            <a:extLst>
              <a:ext uri="{FF2B5EF4-FFF2-40B4-BE49-F238E27FC236}">
                <a16:creationId xmlns:a16="http://schemas.microsoft.com/office/drawing/2014/main" id="{FA9C7829-7823-46B6-A0D1-21560782EFDC}"/>
              </a:ext>
            </a:extLst>
          </p:cNvPr>
          <p:cNvSpPr/>
          <p:nvPr/>
        </p:nvSpPr>
        <p:spPr>
          <a:xfrm rot="16200000" flipV="1">
            <a:off x="2841274" y="-2841275"/>
            <a:ext cx="2646218" cy="8328765"/>
          </a:xfrm>
          <a:prstGeom prst="flowChartManualInput">
            <a:avLst/>
          </a:prstGeom>
          <a:solidFill>
            <a:schemeClr val="bg1"/>
          </a:solidFill>
          <a:ln>
            <a:noFill/>
          </a:ln>
          <a:effectLst>
            <a:outerShdw blurRad="5334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Manual Input 4">
            <a:extLst>
              <a:ext uri="{FF2B5EF4-FFF2-40B4-BE49-F238E27FC236}">
                <a16:creationId xmlns:a16="http://schemas.microsoft.com/office/drawing/2014/main" id="{E0B29EF4-0D40-43E6-B335-4BC4B5549AEF}"/>
              </a:ext>
            </a:extLst>
          </p:cNvPr>
          <p:cNvSpPr/>
          <p:nvPr/>
        </p:nvSpPr>
        <p:spPr>
          <a:xfrm rot="16200000" flipV="1">
            <a:off x="7744022" y="-1119272"/>
            <a:ext cx="2646218" cy="4884763"/>
          </a:xfrm>
          <a:prstGeom prst="flowChartManualInput">
            <a:avLst/>
          </a:prstGeom>
          <a:solidFill>
            <a:schemeClr val="bg1"/>
          </a:solidFill>
          <a:ln>
            <a:noFill/>
          </a:ln>
          <a:effectLst>
            <a:outerShdw blurRad="5334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32DEA3-66A1-4A75-9E25-CC2CED9CA383}"/>
              </a:ext>
            </a:extLst>
          </p:cNvPr>
          <p:cNvSpPr/>
          <p:nvPr/>
        </p:nvSpPr>
        <p:spPr>
          <a:xfrm>
            <a:off x="5708071" y="-3"/>
            <a:ext cx="1418279" cy="26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ADE18E-6E85-4793-9CD6-4B47E07095DB}"/>
              </a:ext>
            </a:extLst>
          </p:cNvPr>
          <p:cNvSpPr txBox="1"/>
          <p:nvPr/>
        </p:nvSpPr>
        <p:spPr>
          <a:xfrm>
            <a:off x="882067" y="445944"/>
            <a:ext cx="83287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00638B"/>
                </a:solidFill>
                <a:latin typeface="Fieldwork 06 Geo Bold" pitchFamily="50" charset="0"/>
                <a:ea typeface="Times New Roman" panose="02020603050405020304" pitchFamily="18" charset="0"/>
                <a:cs typeface="Lohit Telugu"/>
              </a:rPr>
              <a:t>Die Geschichten </a:t>
            </a:r>
          </a:p>
          <a:p>
            <a:r>
              <a:rPr lang="pt-BR" sz="5400" b="1" dirty="0">
                <a:solidFill>
                  <a:srgbClr val="00638B"/>
                </a:solidFill>
                <a:latin typeface="Fieldwork 06 Geo Bold" pitchFamily="50" charset="0"/>
                <a:ea typeface="Times New Roman" panose="02020603050405020304" pitchFamily="18" charset="0"/>
                <a:cs typeface="Lohit Telugu"/>
              </a:rPr>
              <a:t>von</a:t>
            </a:r>
            <a:r>
              <a:rPr lang="pt-BR" sz="5400" b="1" dirty="0">
                <a:solidFill>
                  <a:srgbClr val="00638B"/>
                </a:solidFill>
                <a:effectLst/>
                <a:latin typeface="Fieldwork 06 Geo Bold" pitchFamily="50" charset="0"/>
                <a:ea typeface="Times New Roman" panose="02020603050405020304" pitchFamily="18" charset="0"/>
                <a:cs typeface="Lohit Telugu"/>
              </a:rPr>
              <a:t> Guvna B und Tom</a:t>
            </a:r>
            <a:endParaRPr lang="en-GB" sz="1100" b="1" dirty="0">
              <a:solidFill>
                <a:srgbClr val="00638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hlinkClick r:id="rId2"/>
            <a:extLst>
              <a:ext uri="{FF2B5EF4-FFF2-40B4-BE49-F238E27FC236}">
                <a16:creationId xmlns:a16="http://schemas.microsoft.com/office/drawing/2014/main" id="{42F28B39-0303-042B-5BD6-8CC531A1DBDD}"/>
              </a:ext>
            </a:extLst>
          </p:cNvPr>
          <p:cNvSpPr/>
          <p:nvPr/>
        </p:nvSpPr>
        <p:spPr>
          <a:xfrm>
            <a:off x="10447678" y="778439"/>
            <a:ext cx="3538331" cy="1089335"/>
          </a:xfrm>
          <a:prstGeom prst="roundRect">
            <a:avLst/>
          </a:prstGeom>
          <a:solidFill>
            <a:srgbClr val="4CA0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Fieldwork 06 Geo Bold" pitchFamily="50" charset="0"/>
              </a:rPr>
              <a:t>ABSPIELEN  </a:t>
            </a:r>
            <a:r>
              <a:rPr lang="en-GB" dirty="0">
                <a:latin typeface="Fieldwork 06 Geo Bold" pitchFamily="50" charset="0"/>
                <a:sym typeface="Wingdings 3" panose="05040102010807070707" pitchFamily="18" charset="2"/>
              </a:rPr>
              <a:t></a:t>
            </a:r>
            <a:endParaRPr lang="en-GB" dirty="0">
              <a:latin typeface="Fieldwork 06 Ge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22092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CA25DB-7A76-40B6-A781-E771EFACB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362D9D-45FB-45A2-BB5F-E41746ADC3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6F6E8F-D6C7-4182-ACFA-8F28B9CA50CF}"/>
              </a:ext>
            </a:extLst>
          </p:cNvPr>
          <p:cNvSpPr txBox="1"/>
          <p:nvPr/>
        </p:nvSpPr>
        <p:spPr>
          <a:xfrm flipH="1">
            <a:off x="4876798" y="6592289"/>
            <a:ext cx="14897101" cy="24813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9705" indent="-270510" algn="just">
              <a:lnSpc>
                <a:spcPct val="115000"/>
              </a:lnSpc>
              <a:spcAft>
                <a:spcPts val="1000"/>
              </a:spcAft>
            </a:pPr>
            <a:r>
              <a:rPr lang="de-DE" sz="4600" dirty="0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  <a:t>	Was lösen die Geschichten von </a:t>
            </a:r>
            <a:r>
              <a:rPr lang="de-DE" sz="4600" dirty="0" err="1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  <a:t>Guvna</a:t>
            </a:r>
            <a:r>
              <a:rPr lang="de-DE" sz="4600" dirty="0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  <a:t> B und Tom über das Risiko und die Hoffnung, die Erneuerung birgt, in euch aus?</a:t>
            </a:r>
            <a:endParaRPr lang="en-GB" sz="46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65A8951-30B2-5587-BE0B-0E85E1F9C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431" y="2590431"/>
            <a:ext cx="2648320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8618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25C588-DB65-4735-850D-D36F93A5C364}"/>
              </a:ext>
            </a:extLst>
          </p:cNvPr>
          <p:cNvSpPr txBox="1"/>
          <p:nvPr/>
        </p:nvSpPr>
        <p:spPr>
          <a:xfrm>
            <a:off x="4862967" y="2443882"/>
            <a:ext cx="17400213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8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6 Geo Bold" pitchFamily="50" charset="0"/>
                <a:sym typeface="Helvetica Light"/>
              </a:rPr>
              <a:t>Jesus wäscht den Jüngern die Füße</a:t>
            </a:r>
            <a:r>
              <a:rPr kumimoji="0" lang="es-ES" sz="8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6 Geo Bold" pitchFamily="50" charset="0"/>
                <a:sym typeface="Helvetica Light"/>
              </a:rPr>
              <a:t>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6000" dirty="0">
                <a:solidFill>
                  <a:schemeClr val="bg1"/>
                </a:solidFill>
                <a:latin typeface="Fieldwork 03 Geo Light" pitchFamily="50" charset="0"/>
              </a:rPr>
              <a:t>Johannes 13,1–17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ieldwork 03 Geo Light" pitchFamily="50" charset="0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CA25DB-7A76-40B6-A781-E771EFACB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362D9D-45FB-45A2-BB5F-E41746ADC3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6F6E8F-D6C7-4182-ACFA-8F28B9CA50CF}"/>
              </a:ext>
            </a:extLst>
          </p:cNvPr>
          <p:cNvSpPr txBox="1"/>
          <p:nvPr/>
        </p:nvSpPr>
        <p:spPr>
          <a:xfrm flipH="1">
            <a:off x="4752108" y="6356761"/>
            <a:ext cx="14907492" cy="32488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9705" indent="-270510" algn="just">
              <a:lnSpc>
                <a:spcPct val="115000"/>
              </a:lnSpc>
              <a:spcAft>
                <a:spcPts val="1000"/>
              </a:spcAft>
            </a:pPr>
            <a:r>
              <a:rPr lang="de-DE" sz="4600" dirty="0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  <a:t>	Was erfahrt ihr in dieser Geschichte über Jesus?</a:t>
            </a:r>
          </a:p>
          <a:p>
            <a:pPr marL="179705" indent="-270510" algn="just">
              <a:lnSpc>
                <a:spcPct val="115000"/>
              </a:lnSpc>
              <a:spcAft>
                <a:spcPts val="1000"/>
              </a:spcAft>
            </a:pPr>
            <a:endParaRPr lang="es-ES" sz="3000" dirty="0">
              <a:latin typeface="Fieldwork 03 Geo Light" pitchFamily="50" charset="0"/>
              <a:ea typeface="Times New Roman" panose="02020603050405020304" pitchFamily="18" charset="0"/>
              <a:cs typeface="Lohit Telugu"/>
            </a:endParaRPr>
          </a:p>
          <a:p>
            <a:pPr marL="179705" indent="-270510" algn="just">
              <a:lnSpc>
                <a:spcPct val="115000"/>
              </a:lnSpc>
              <a:spcAft>
                <a:spcPts val="1000"/>
              </a:spcAft>
            </a:pPr>
            <a:r>
              <a:rPr lang="de-DE" sz="4600" dirty="0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  <a:t>	Wie helfen die drei Gewohnheiten den Menschen in den drei Geschichten, Hoffnung zu wagen?</a:t>
            </a:r>
            <a:endParaRPr lang="es-ES" sz="4600" dirty="0">
              <a:effectLst/>
              <a:latin typeface="Fieldwork 03 Geo Light" pitchFamily="50" charset="0"/>
              <a:ea typeface="Times New Roman" panose="02020603050405020304" pitchFamily="18" charset="0"/>
              <a:cs typeface="Lohit Telugu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3763523-A291-31BA-3248-2DB020D7F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431" y="2590431"/>
            <a:ext cx="2648320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8805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82D7A4-F003-4EEF-8FF5-8B87765C7DD8}"/>
              </a:ext>
            </a:extLst>
          </p:cNvPr>
          <p:cNvSpPr txBox="1"/>
          <p:nvPr/>
        </p:nvSpPr>
        <p:spPr>
          <a:xfrm>
            <a:off x="5127341" y="6950333"/>
            <a:ext cx="14129316" cy="41652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3200" b="0" i="0" u="none" strike="noStrike" cap="none" spc="0" normalizeH="0" baseline="0" dirty="0" err="1">
                <a:ln>
                  <a:noFill/>
                </a:ln>
                <a:solidFill>
                  <a:srgbClr val="619DBF"/>
                </a:solidFill>
                <a:effectLst/>
                <a:uFillTx/>
                <a:latin typeface="Fieldwork 06 Geo Bold" pitchFamily="50" charset="0"/>
                <a:sym typeface="Helvetica Light"/>
              </a:rPr>
              <a:t>Aktivität</a:t>
            </a:r>
            <a:endParaRPr kumimoji="0" lang="en-GB" sz="13200" b="0" i="0" u="none" strike="noStrike" cap="none" spc="0" normalizeH="0" baseline="0" dirty="0">
              <a:ln>
                <a:noFill/>
              </a:ln>
              <a:solidFill>
                <a:srgbClr val="619DBF"/>
              </a:solidFill>
              <a:effectLst/>
              <a:uFillTx/>
              <a:latin typeface="Fieldwork 06 Geo Bold" pitchFamily="50" charset="0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32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6 Geo Bold" pitchFamily="50" charset="0"/>
                <a:sym typeface="Helvetica Light"/>
              </a:rPr>
              <a:t>Dreibeiniger</a:t>
            </a:r>
            <a:r>
              <a:rPr kumimoji="0" lang="en-GB" sz="1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6 Geo Bold" pitchFamily="50" charset="0"/>
                <a:sym typeface="Helvetica Light"/>
              </a:rPr>
              <a:t> </a:t>
            </a:r>
            <a:r>
              <a:rPr kumimoji="0" lang="en-GB" sz="132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6 Geo Bold" pitchFamily="50" charset="0"/>
                <a:sym typeface="Helvetica Light"/>
              </a:rPr>
              <a:t>Hocker</a:t>
            </a:r>
            <a:r>
              <a:rPr kumimoji="0" lang="en-GB" sz="1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6 Geo Bold" pitchFamily="50" charset="0"/>
                <a:sym typeface="Helvetica Light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393CA8-9003-4A06-8C24-6436814FD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03761F-E93F-49A8-BD40-DDBD5D167E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8A65C1-24F5-465F-B85A-83C349D56A62}"/>
              </a:ext>
            </a:extLst>
          </p:cNvPr>
          <p:cNvPicPr/>
          <p:nvPr/>
        </p:nvPicPr>
        <p:blipFill rotWithShape="1">
          <a:blip r:embed="rId2"/>
          <a:srcRect r="80601" b="31928"/>
          <a:stretch/>
        </p:blipFill>
        <p:spPr>
          <a:xfrm rot="5400000">
            <a:off x="10598986" y="1955324"/>
            <a:ext cx="2823715" cy="11036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F00C71-2B62-4997-8712-4666EFDC19F6}"/>
              </a:ext>
            </a:extLst>
          </p:cNvPr>
          <p:cNvSpPr txBox="1"/>
          <p:nvPr/>
        </p:nvSpPr>
        <p:spPr>
          <a:xfrm>
            <a:off x="4065946" y="6238334"/>
            <a:ext cx="15889799" cy="2646878"/>
          </a:xfrm>
          <a:prstGeom prst="rect">
            <a:avLst/>
          </a:prstGeom>
          <a:noFill/>
          <a:effectLst>
            <a:outerShdw blurRad="12700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16600" dirty="0">
                <a:solidFill>
                  <a:schemeClr val="bg1"/>
                </a:solidFill>
                <a:effectLst/>
                <a:latin typeface="Fieldwork 06 Geo Bold" pitchFamily="50" charset="0"/>
                <a:ea typeface="Times New Roman" panose="02020603050405020304" pitchFamily="18" charset="0"/>
                <a:cs typeface="Lohit Telugu"/>
              </a:rPr>
              <a:t>Gottes Geschichte</a:t>
            </a:r>
            <a:endParaRPr lang="en-GB" sz="4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4644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9CA181D0-7C4B-16E5-1D00-AC2BF598D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131" y="1999080"/>
            <a:ext cx="5897879" cy="1710277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92B300BF-B9E0-CC71-7BB2-4384798D3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312" y="1999080"/>
            <a:ext cx="5897879" cy="1710276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5681013A-EE51-0EAE-7406-FC404CA5D654}"/>
              </a:ext>
            </a:extLst>
          </p:cNvPr>
          <p:cNvSpPr txBox="1"/>
          <p:nvPr/>
        </p:nvSpPr>
        <p:spPr>
          <a:xfrm>
            <a:off x="2537538" y="1999079"/>
            <a:ext cx="66359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 err="1">
                <a:solidFill>
                  <a:srgbClr val="F4D219"/>
                </a:solidFill>
                <a:latin typeface="Fieldwork 06 Geo Bold" pitchFamily="50" charset="0"/>
              </a:rPr>
              <a:t>Drei</a:t>
            </a:r>
            <a:r>
              <a:rPr lang="en-GB" sz="8800" b="1" dirty="0">
                <a:solidFill>
                  <a:srgbClr val="F4D219"/>
                </a:solidFill>
                <a:latin typeface="Fieldwork 06 Geo Bold" pitchFamily="50" charset="0"/>
              </a:rPr>
              <a:t> </a:t>
            </a:r>
            <a:r>
              <a:rPr lang="en-GB" sz="8800" b="1" dirty="0" err="1">
                <a:solidFill>
                  <a:srgbClr val="F4D219"/>
                </a:solidFill>
                <a:latin typeface="Fieldwork 06 Geo Bold" pitchFamily="50" charset="0"/>
              </a:rPr>
              <a:t>Übungen</a:t>
            </a:r>
            <a:endParaRPr lang="en-GB" sz="8800" b="1" dirty="0">
              <a:solidFill>
                <a:srgbClr val="F4D219"/>
              </a:solidFill>
              <a:latin typeface="Fieldwork 06 Geo Bold" pitchFamily="50" charset="0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41F55910-AA0A-5776-BDFA-4A16C1984DFB}"/>
              </a:ext>
            </a:extLst>
          </p:cNvPr>
          <p:cNvSpPr txBox="1"/>
          <p:nvPr/>
        </p:nvSpPr>
        <p:spPr>
          <a:xfrm>
            <a:off x="2537538" y="5664760"/>
            <a:ext cx="4971765" cy="52732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400" b="1" i="0" u="none" strike="noStrike" cap="none" spc="0" normalizeH="0" baseline="0" dirty="0">
                <a:ln>
                  <a:noFill/>
                </a:ln>
                <a:solidFill>
                  <a:srgbClr val="F4D219"/>
                </a:solidFill>
                <a:effectLst/>
                <a:uFillTx/>
                <a:latin typeface="Fieldwork 06 Geo Bold" pitchFamily="50" charset="0"/>
                <a:cs typeface="Calibri" panose="020F0502020204030204" pitchFamily="34" charset="0"/>
                <a:sym typeface="Helvetica Light"/>
              </a:rPr>
              <a:t>Sei interessiert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dirty="0">
                <a:sym typeface="Helvetica Light"/>
              </a:rPr>
              <a:t>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3 Geo Light" pitchFamily="50" charset="0"/>
                <a:cs typeface="Calibri" panose="020F0502020204030204" pitchFamily="34" charset="0"/>
                <a:sym typeface="Helvetica Light"/>
              </a:rPr>
              <a:t>Seid daran interessiert, wie Gott euch gebrauchen könnte, um Hoffnung in euer Umfeld hineinzutragen. Was braucht ihr, um den ersten Schritt tun zu können?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ieldwork 03 Geo Light" pitchFamily="50" charset="0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9C82DDF0-2BC5-ACFD-6BB7-DD54225A3113}"/>
              </a:ext>
            </a:extLst>
          </p:cNvPr>
          <p:cNvSpPr txBox="1"/>
          <p:nvPr/>
        </p:nvSpPr>
        <p:spPr>
          <a:xfrm>
            <a:off x="9021122" y="5664760"/>
            <a:ext cx="5194416" cy="33034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4400" b="1" dirty="0">
                <a:solidFill>
                  <a:srgbClr val="F4D219"/>
                </a:solidFill>
                <a:latin typeface="Fieldwork 06 Geo Bold" pitchFamily="50" charset="0"/>
                <a:cs typeface="Calibri" panose="020F0502020204030204" pitchFamily="34" charset="0"/>
                <a:sym typeface="Helvetica Light"/>
              </a:rPr>
              <a:t>Sei präsent</a:t>
            </a:r>
            <a:r>
              <a:rPr kumimoji="0" lang="pt-BR" sz="4400" b="0" i="0" u="none" strike="noStrike" cap="none" spc="0" normalizeH="0" baseline="0" dirty="0">
                <a:ln>
                  <a:noFill/>
                </a:ln>
                <a:solidFill>
                  <a:srgbClr val="F4D219"/>
                </a:solidFill>
                <a:effectLst/>
                <a:uFillTx/>
                <a:latin typeface="Fieldwork 06 Geo Bold" pitchFamily="50" charset="0"/>
                <a:cs typeface="Calibri" panose="020F0502020204030204" pitchFamily="34" charset="0"/>
                <a:sym typeface="Helvetica Light"/>
              </a:rPr>
              <a:t>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3 Geo Light" pitchFamily="50" charset="0"/>
                <a:cs typeface="Calibri" panose="020F0502020204030204" pitchFamily="34" charset="0"/>
                <a:sym typeface="Helvetica Light"/>
              </a:rPr>
              <a:t>Verbringt bewusst Zeit mit Menschen, die euch in schwierigen Situationen ermutigen würden.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ieldwork 03 Geo Light" pitchFamily="50" charset="0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27542680-74F9-C3F5-9BC9-E552BD1E4828}"/>
              </a:ext>
            </a:extLst>
          </p:cNvPr>
          <p:cNvSpPr txBox="1"/>
          <p:nvPr/>
        </p:nvSpPr>
        <p:spPr>
          <a:xfrm>
            <a:off x="16207242" y="5664760"/>
            <a:ext cx="5016834" cy="47807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4400" b="1" dirty="0">
                <a:solidFill>
                  <a:srgbClr val="F4D219"/>
                </a:solidFill>
                <a:effectLst/>
                <a:latin typeface="Fieldwork 06 Geo Bold" pitchFamily="50" charset="0"/>
                <a:ea typeface="Times New Roman" panose="02020603050405020304" pitchFamily="18" charset="0"/>
                <a:cs typeface="Lohit Telugu"/>
              </a:rPr>
              <a:t>Stell dir Neues vor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3 Geo Light" pitchFamily="50" charset="0"/>
                <a:cs typeface="Calibri" panose="020F0502020204030204" pitchFamily="34" charset="0"/>
                <a:sym typeface="Helvetica Light"/>
              </a:rPr>
              <a:t>Stellt euch neue Möglichkeiten vor, wie sich eure wichtigsten Erkenntnisse aus diesem Kurs auswirken könnten – </a:t>
            </a:r>
            <a:b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3 Geo Light" pitchFamily="50" charset="0"/>
                <a:cs typeface="Calibri" panose="020F0502020204030204" pitchFamily="34" charset="0"/>
                <a:sym typeface="Helvetica Light"/>
              </a:rPr>
            </a:b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3 Geo Light" pitchFamily="50" charset="0"/>
                <a:cs typeface="Calibri" panose="020F0502020204030204" pitchFamily="34" charset="0"/>
                <a:sym typeface="Helvetica Light"/>
              </a:rPr>
              <a:t>in eurem Umfeld und </a:t>
            </a:r>
            <a:b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3 Geo Light" pitchFamily="50" charset="0"/>
                <a:cs typeface="Calibri" panose="020F0502020204030204" pitchFamily="34" charset="0"/>
                <a:sym typeface="Helvetica Light"/>
              </a:rPr>
            </a:b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3 Geo Light" pitchFamily="50" charset="0"/>
                <a:cs typeface="Calibri" panose="020F0502020204030204" pitchFamily="34" charset="0"/>
                <a:sym typeface="Helvetica Light"/>
              </a:rPr>
              <a:t>in Gottes Welt.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ieldwork 03 Geo Light" pitchFamily="50" charset="0"/>
              <a:cs typeface="Calibri" panose="020F0502020204030204" pitchFamily="34" charset="0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E720C5-4D1A-4BF5-AD2E-1515DE1A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12EDE8-CCFB-4743-8E64-EF76DB9BD0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8279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caf6fe-75ce-478b-9c7c-0edc1e2a0a7e" xsi:nil="true"/>
    <lcf76f155ced4ddcb4097134ff3c332f xmlns="7b5c543b-ce41-4bf0-887e-be718118a899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0" ma:contentTypeDescription="Create a new document." ma:contentTypeScope="" ma:versionID="9062847b77f7cbd1b0e1ce7727979482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c622b84eb3cc96c565546856ef3ec389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5F8A9F-1B31-4DF2-815F-3386F53E60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96726A-6534-4254-B32D-3809A594E183}">
  <ds:schemaRefs>
    <ds:schemaRef ds:uri="http://schemas.microsoft.com/office/2006/metadata/properties"/>
    <ds:schemaRef ds:uri="http://schemas.microsoft.com/office/infopath/2007/PartnerControls"/>
    <ds:schemaRef ds:uri="91caf6fe-75ce-478b-9c7c-0edc1e2a0a7e"/>
    <ds:schemaRef ds:uri="7b5c543b-ce41-4bf0-887e-be718118a899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6936E872-30FC-46F4-B7A6-C5A6314F66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5c543b-ce41-4bf0-887e-be718118a899"/>
    <ds:schemaRef ds:uri="c5e47e47-aed6-42ed-92ac-f923200f30aa"/>
    <ds:schemaRef ds:uri="91caf6fe-75ce-478b-9c7c-0edc1e2a0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Office PowerPoint</Application>
  <PresentationFormat>Custom</PresentationFormat>
  <Paragraphs>24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Fieldwork 03 Geo Light</vt:lpstr>
      <vt:lpstr>Fieldwork 06 Geo Bold</vt:lpstr>
      <vt:lpstr>Fieldwork-Geo-Bold</vt:lpstr>
      <vt:lpstr>Fieldwork-Geo-Light</vt:lpstr>
      <vt:lpstr>Helvetica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Stewart</dc:creator>
  <cp:lastModifiedBy>Zoë Tunstall</cp:lastModifiedBy>
  <cp:revision>13</cp:revision>
  <dcterms:created xsi:type="dcterms:W3CDTF">2021-09-09T13:07:26Z</dcterms:created>
  <dcterms:modified xsi:type="dcterms:W3CDTF">2025-01-14T11:36:07Z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  <property fmtid="{D5CDD505-2E9C-101B-9397-08002B2CF9AE}" pid="3" name="MediaServiceImageTags">
    <vt:lpwstr/>
  </property>
</Properties>
</file>