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4F41B-4CF1-43AD-8917-8B5C908B7485}" v="3" dt="2025-04-04T10:44:46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9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8394F41B-4CF1-43AD-8917-8B5C908B7485}"/>
    <pc:docChg chg="modSld">
      <pc:chgData name="Zoë Tunstall" userId="e0a72786-713a-4df2-bb92-da82a6ab9fc3" providerId="ADAL" clId="{8394F41B-4CF1-43AD-8917-8B5C908B7485}" dt="2025-04-04T10:44:46.213" v="2"/>
      <pc:docMkLst>
        <pc:docMk/>
      </pc:docMkLst>
      <pc:sldChg chg="modSp">
        <pc:chgData name="Zoë Tunstall" userId="e0a72786-713a-4df2-bb92-da82a6ab9fc3" providerId="ADAL" clId="{8394F41B-4CF1-43AD-8917-8B5C908B7485}" dt="2025-04-04T10:44:46.213" v="2"/>
        <pc:sldMkLst>
          <pc:docMk/>
          <pc:sldMk cId="1446382359" sldId="258"/>
        </pc:sldMkLst>
        <pc:picChg chg="mod">
          <ac:chgData name="Zoë Tunstall" userId="e0a72786-713a-4df2-bb92-da82a6ab9fc3" providerId="ADAL" clId="{8394F41B-4CF1-43AD-8917-8B5C908B7485}" dt="2025-04-04T10:44:46.213" v="2"/>
          <ac:picMkLst>
            <pc:docMk/>
            <pc:sldMk cId="1446382359" sldId="258"/>
            <ac:picMk id="3" creationId="{1D481E1D-7B6C-CC8D-41F3-64BF10D00179}"/>
          </ac:picMkLst>
        </pc:picChg>
      </pc:sldChg>
      <pc:sldChg chg="modSp">
        <pc:chgData name="Zoë Tunstall" userId="e0a72786-713a-4df2-bb92-da82a6ab9fc3" providerId="ADAL" clId="{8394F41B-4CF1-43AD-8917-8B5C908B7485}" dt="2025-03-24T21:58:34.397" v="0"/>
        <pc:sldMkLst>
          <pc:docMk/>
          <pc:sldMk cId="3102382271" sldId="259"/>
        </pc:sldMkLst>
        <pc:picChg chg="mod">
          <ac:chgData name="Zoë Tunstall" userId="e0a72786-713a-4df2-bb92-da82a6ab9fc3" providerId="ADAL" clId="{8394F41B-4CF1-43AD-8917-8B5C908B7485}" dt="2025-03-24T21:58:34.397" v="0"/>
          <ac:picMkLst>
            <pc:docMk/>
            <pc:sldMk cId="3102382271" sldId="259"/>
            <ac:picMk id="3" creationId="{5F06610D-081B-5694-A52D-98083DEC97E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E3B7-9E6D-0C15-F464-D2684826A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96E33-1699-83AD-BFF2-C0D4EB79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78500-DD7A-4179-B14A-750A6E483D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EEB814-C7EE-9633-9E84-63D1A90A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99D28-6C46-09B1-AFF1-25722D37A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3E017-043B-4953-867C-A6628283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1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FE870D-820E-B47B-FB1B-477587695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F3B0-5F07-E8E1-98B5-7F7D26350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D86DA-0C0D-6415-EFFA-C04140F75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F78500-DD7A-4179-B14A-750A6E483D5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6C8BB-C000-1159-24A9-72FA07AE8C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4E3EB-1B8F-11F7-1F26-CAAFA09A9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3E017-043B-4953-867C-A6628283D2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9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fswURhnU7L0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0WlRE0jNBY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24467-1D18-5A64-168C-9F8F842FA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9A843D-A7F5-14AC-BE48-2FE0FBA40F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9399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FCA41F-5666-E5C4-FF69-51E6594A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127DEC-5D45-A44A-D51F-AE40BB2A94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270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3E35CC-2724-22FE-4B82-0B706B66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AEA132-C10E-9270-6102-37A356487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6490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360B70-43FC-C440-7BD0-96D79C139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1D481E1D-7B6C-CC8D-41F3-64BF10D0017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38235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98EB03-06AD-0C78-CDF4-A58E5E93B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5F06610D-081B-5694-A52D-98083DEC97E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822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4B6167-2434-DD6B-728D-E7BBB3894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700E5-3B78-4D18-D30A-7F2F6A1028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7954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3A13EEE-E648-2775-732E-787A2FEDF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F0C32-836D-7675-AB65-04868047A3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58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1CD2B0-31B0-93E8-EAC5-E8F2C8EC0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EBAFCA-D4B3-D5CA-C12F-97DE73DB0A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309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F724E7-72C3-3FAF-14F7-937B87CF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2B8E76-03FD-E0EC-918C-9E97B943D6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5636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14E51D-29BB-EDF6-9398-F346F9B2D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5A127-EEF9-B3DD-6AA5-FEA50A8535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45522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556759-7A65-43C4-8EDE-DC96EEC09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EA2AAC-575E-482D-98F7-5C91A9364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0F721B-9AD2-4292-B408-79355727471E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2025-03-24T21:41:05Z</dcterms:created>
  <dcterms:modified xsi:type="dcterms:W3CDTF">2025-04-04T10:44:46Z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