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24384000" cy="13716000"/>
  <p:notesSz cx="6858000" cy="9144000"/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4C2E8F-D378-42DD-8741-09236882CD98}" v="1" dt="2025-03-24T21:59:07.9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9" d="100"/>
          <a:sy n="29" d="100"/>
        </p:scale>
        <p:origin x="12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oë Tunstall" userId="e0a72786-713a-4df2-bb92-da82a6ab9fc3" providerId="ADAL" clId="{AA4C2E8F-D378-42DD-8741-09236882CD98}"/>
    <pc:docChg chg="modSld">
      <pc:chgData name="Zoë Tunstall" userId="e0a72786-713a-4df2-bb92-da82a6ab9fc3" providerId="ADAL" clId="{AA4C2E8F-D378-42DD-8741-09236882CD98}" dt="2025-03-24T21:59:07.999" v="0"/>
      <pc:docMkLst>
        <pc:docMk/>
      </pc:docMkLst>
      <pc:sldChg chg="modSp">
        <pc:chgData name="Zoë Tunstall" userId="e0a72786-713a-4df2-bb92-da82a6ab9fc3" providerId="ADAL" clId="{AA4C2E8F-D378-42DD-8741-09236882CD98}" dt="2025-03-24T21:59:07.999" v="0"/>
        <pc:sldMkLst>
          <pc:docMk/>
          <pc:sldMk cId="3431525194" sldId="257"/>
        </pc:sldMkLst>
        <pc:picChg chg="mod">
          <ac:chgData name="Zoë Tunstall" userId="e0a72786-713a-4df2-bb92-da82a6ab9fc3" providerId="ADAL" clId="{AA4C2E8F-D378-42DD-8741-09236882CD98}" dt="2025-03-24T21:59:07.999" v="0"/>
          <ac:picMkLst>
            <pc:docMk/>
            <pc:sldMk cId="3431525194" sldId="257"/>
            <ac:picMk id="3" creationId="{50F464E9-6B18-9897-70F0-F8FEC7AE3DE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295C3-EAB6-5307-C7C6-A9A85111A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93C053-15BB-1FA0-AD38-7EEB904E4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BB9F-5417-4A78-80DB-61EE07510DBA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0ADC0F-FAFF-2439-AD60-0BD7F8EC6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25570D-9E9C-32E2-66C1-3DAC72C1F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B32CF-2BE8-48F7-9BBC-DE784BB514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660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E88D5A-B263-DE6D-F6D5-FDD8C1F81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8F97D-DE2C-0D46-CDF0-A3B54967C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69F58F-1726-7796-C1FC-2741536E69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09BB9F-5417-4A78-80DB-61EE07510DBA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E3C3E-9126-42D1-E747-4373C479EA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471450-3A2D-9468-5BE6-37D13BE2AF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AB32CF-2BE8-48F7-9BBC-DE784BB514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775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youtu.be/7IHrnz4aPFA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F5326FF-530C-E489-15F3-5952DBF46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09139E-1F5F-A0D1-7C55-667C679671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7969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4A2B773-9242-280E-12D0-66DC1E557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BAF790-637D-1524-B561-0AE910DD5D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78677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7B5FA33-3B37-9CB9-DCF8-0CE401108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50F464E9-6B18-9897-70F0-F8FEC7AE3DE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2519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CB84715-1CD1-27AC-5081-DDBEDBAAF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95D6E2-3B98-3331-1CEC-7AA4F13DA4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62138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494C1F3-009A-68CA-2152-49A6275F5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569996-B7A2-B571-F34B-D4A5B89AAF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1779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1E79CDD-ACF8-E3D0-6C98-8097720C4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1350A3-DB69-6ADE-A0E0-76EC27BA14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52008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901C9C9-0BCD-3B0E-696D-B4D7F2822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444EE7-B4EA-451B-732E-AF547E407D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08509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8B913A1-74C3-7334-1AFA-77E236BD2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46F4ED-525B-2975-AEE5-2F6EE8EAE7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46626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BC3C697-3086-7729-69DC-62A252F79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5EA151-88D4-4F0D-0190-10E7BCBEED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01702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0952E6E-0A4B-550D-8521-10D1E3E9F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3D6150-2C8F-6A09-6870-951505F513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71747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C6DADE57D6CF43B91F07824CAC04C9" ma:contentTypeVersion="21" ma:contentTypeDescription="Create a new document." ma:contentTypeScope="" ma:versionID="5a79be1209438791bd3730f028fb06f9">
  <xsd:schema xmlns:xsd="http://www.w3.org/2001/XMLSchema" xmlns:xs="http://www.w3.org/2001/XMLSchema" xmlns:p="http://schemas.microsoft.com/office/2006/metadata/properties" xmlns:ns1="http://schemas.microsoft.com/sharepoint/v3" xmlns:ns2="7b5c543b-ce41-4bf0-887e-be718118a899" xmlns:ns3="c5e47e47-aed6-42ed-92ac-f923200f30aa" xmlns:ns4="91caf6fe-75ce-478b-9c7c-0edc1e2a0a7e" targetNamespace="http://schemas.microsoft.com/office/2006/metadata/properties" ma:root="true" ma:fieldsID="6c6d9c1d32e29d03e62888652673dd22" ns1:_="" ns2:_="" ns3:_="" ns4:_="">
    <xsd:import namespace="http://schemas.microsoft.com/sharepoint/v3"/>
    <xsd:import namespace="7b5c543b-ce41-4bf0-887e-be718118a899"/>
    <xsd:import namespace="c5e47e47-aed6-42ed-92ac-f923200f30aa"/>
    <xsd:import namespace="91caf6fe-75ce-478b-9c7c-0edc1e2a0a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5c543b-ce41-4bf0-887e-be718118a8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657a91f-fe9e-4f09-8fd2-640c539578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47e47-aed6-42ed-92ac-f923200f30a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caf6fe-75ce-478b-9c7c-0edc1e2a0a7e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7232ddbc-3c97-4ef6-8f03-ab7b2c0e3262}" ma:internalName="TaxCatchAll" ma:showField="CatchAllData" ma:web="c5e47e47-aed6-42ed-92ac-f923200f30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1caf6fe-75ce-478b-9c7c-0edc1e2a0a7e" xsi:nil="true"/>
    <_ip_UnifiedCompliancePolicyUIAction xmlns="http://schemas.microsoft.com/sharepoint/v3" xsi:nil="true"/>
    <lcf76f155ced4ddcb4097134ff3c332f xmlns="7b5c543b-ce41-4bf0-887e-be718118a899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50BBCDE-33BD-452C-A379-D4B34AA876E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197E62-A793-472E-B2A5-53C6ECD7A4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b5c543b-ce41-4bf0-887e-be718118a899"/>
    <ds:schemaRef ds:uri="c5e47e47-aed6-42ed-92ac-f923200f30aa"/>
    <ds:schemaRef ds:uri="91caf6fe-75ce-478b-9c7c-0edc1e2a0a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C2DE842-3494-4B39-901D-A0E3A627A4B8}">
  <ds:schemaRefs>
    <ds:schemaRef ds:uri="http://schemas.microsoft.com/office/2006/metadata/properties"/>
    <ds:schemaRef ds:uri="http://schemas.microsoft.com/office/infopath/2007/PartnerControls"/>
    <ds:schemaRef ds:uri="91caf6fe-75ce-478b-9c7c-0edc1e2a0a7e"/>
    <ds:schemaRef ds:uri="http://schemas.microsoft.com/sharepoint/v3"/>
    <ds:schemaRef ds:uri="7b5c543b-ce41-4bf0-887e-be718118a89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Custom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Zoë Tunstall</dc:creator>
  <cp:lastModifiedBy>Zoë Tunstall</cp:lastModifiedBy>
  <cp:revision>1</cp:revision>
  <dcterms:created xsi:type="dcterms:W3CDTF">2025-03-24T21:49:37Z</dcterms:created>
  <dcterms:modified xsi:type="dcterms:W3CDTF">2025-03-24T21:59:09Z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0x010100F1C6DADE57D6CF43B91F07824CAC04C9</vt:lpwstr>
  </property>
</Properties>
</file>