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E0FB4-01A7-4338-9049-331CC0053F01}" v="2" dt="2025-01-27T09:24:29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F4E0FB4-01A7-4338-9049-331CC0053F01}"/>
    <pc:docChg chg="modSld">
      <pc:chgData name="Zoë Tunstall" userId="e0a72786-713a-4df2-bb92-da82a6ab9fc3" providerId="ADAL" clId="{1F4E0FB4-01A7-4338-9049-331CC0053F01}" dt="2025-01-27T09:24:29.037" v="1"/>
      <pc:docMkLst>
        <pc:docMk/>
      </pc:docMkLst>
      <pc:sldChg chg="modSp">
        <pc:chgData name="Zoë Tunstall" userId="e0a72786-713a-4df2-bb92-da82a6ab9fc3" providerId="ADAL" clId="{1F4E0FB4-01A7-4338-9049-331CC0053F01}" dt="2025-01-27T09:24:20.021" v="0"/>
        <pc:sldMkLst>
          <pc:docMk/>
          <pc:sldMk cId="2584347176" sldId="258"/>
        </pc:sldMkLst>
        <pc:picChg chg="mod">
          <ac:chgData name="Zoë Tunstall" userId="e0a72786-713a-4df2-bb92-da82a6ab9fc3" providerId="ADAL" clId="{1F4E0FB4-01A7-4338-9049-331CC0053F01}" dt="2025-01-27T09:24:20.021" v="0"/>
          <ac:picMkLst>
            <pc:docMk/>
            <pc:sldMk cId="2584347176" sldId="258"/>
            <ac:picMk id="3" creationId="{6583CF40-DD67-B959-A37F-3D9ED342CCE6}"/>
          </ac:picMkLst>
        </pc:picChg>
      </pc:sldChg>
      <pc:sldChg chg="modSp">
        <pc:chgData name="Zoë Tunstall" userId="e0a72786-713a-4df2-bb92-da82a6ab9fc3" providerId="ADAL" clId="{1F4E0FB4-01A7-4338-9049-331CC0053F01}" dt="2025-01-27T09:24:29.037" v="1"/>
        <pc:sldMkLst>
          <pc:docMk/>
          <pc:sldMk cId="2633233009" sldId="259"/>
        </pc:sldMkLst>
        <pc:picChg chg="mod">
          <ac:chgData name="Zoë Tunstall" userId="e0a72786-713a-4df2-bb92-da82a6ab9fc3" providerId="ADAL" clId="{1F4E0FB4-01A7-4338-9049-331CC0053F01}" dt="2025-01-27T09:24:29.037" v="1"/>
          <ac:picMkLst>
            <pc:docMk/>
            <pc:sldMk cId="2633233009" sldId="259"/>
            <ac:picMk id="3" creationId="{E0BEB8AC-61DB-85BF-0541-EF83CB776E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D36A-9C6E-4B2B-FD0B-35F89DB1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841F1-A53B-9994-2862-6F81E7E7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6C3E-E654-48FB-8DCA-290F3E6C50B6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79EFA-BF01-B215-3E3B-50613EF1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1922A-ACEE-1B2E-CE3B-57516886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3B2-1AFC-4888-B860-B936DE89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4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55255-8854-8058-76D5-11B97842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36AE4-5F5D-6754-177B-3B4D354A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D3FFE-AE83-5C8E-3EBF-E7D01E55B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C96C3E-E654-48FB-8DCA-290F3E6C50B6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63B43-AFEE-730F-E739-B9D669702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7B77F-704F-9C9F-D43D-230B910D0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EE3B2-1AFC-4888-B860-B936DE89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hx2QICF6rh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G9oSedmmzw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522CB-594C-48AF-8DB1-2CF28BC2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58401-595F-A6F3-FFE9-C7416A98F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166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DE32E-8531-FC88-8F22-0665EA3A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A285C-CC1E-27AD-4977-EF8A6EBCC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65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AC815-4D67-EB78-66C4-5A3A05BD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8BBFE-67EF-6DE9-82B8-B1D7EEB27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28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18192B-0728-8E4B-EF07-D43E555B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583CF40-DD67-B959-A37F-3D9ED342CC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471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AAD5A-F4D9-0F6E-09D4-E50BB645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0BEB8AC-61DB-85BF-0541-EF83CB776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30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FDDB56-6516-4062-1392-43252967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CD4C7-39C8-F409-F97D-0EBF714FE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00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230142-B8A0-50E6-65E4-3A0F4D8C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36A83-B2DA-2145-9648-0A5884CDC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0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D22C6-342C-E500-0230-651584E5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FD8A8-91C4-C381-EA7D-8D70DB58C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15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6FFE8-F2EF-CDF2-5D76-7A7D227B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F48C9-0748-1AC2-9ABD-4CEAF2850D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33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281A6-FEB1-6A81-7B3B-8B01EBD4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BE7C7-9368-78A7-14C8-CBF238DBA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16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617BB-3F94-46FF-9148-FC59639DEFBD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E3785CAD-91F0-4609-A54C-0379BF501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1CF7C5-EB0D-42D0-B3A6-D434612E5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2025-01-27T09:23:40Z</dcterms:created>
  <dcterms:modified xsi:type="dcterms:W3CDTF">2025-01-27T09:24:29Z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